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5"/>
  </p:sldMasterIdLst>
  <p:notesMasterIdLst>
    <p:notesMasterId r:id="rId13"/>
  </p:notesMasterIdLst>
  <p:handoutMasterIdLst>
    <p:handoutMasterId r:id="rId14"/>
  </p:handoutMasterIdLst>
  <p:sldIdLst>
    <p:sldId id="284" r:id="rId6"/>
    <p:sldId id="285" r:id="rId7"/>
    <p:sldId id="286" r:id="rId8"/>
    <p:sldId id="275" r:id="rId9"/>
    <p:sldId id="282" r:id="rId10"/>
    <p:sldId id="283" r:id="rId11"/>
    <p:sldId id="28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Arial Unicode MS" panose="020B0604020202020204" charset="-128"/>
      <p:regular r:id="rId19"/>
    </p:embeddedFont>
    <p:embeddedFont>
      <p:font typeface="新細明體" panose="020B0604020202020204" charset="-120"/>
      <p:regular r:id="rId20"/>
    </p:embeddedFont>
    <p:embeddedFont>
      <p:font typeface="Euphemia" panose="020B0604020202020204" charset="0"/>
      <p:regular r:id="rId21"/>
    </p:embeddedFont>
  </p:embeddedFont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lura,Sabrina [NCR]" initials="SP" lastIdx="10" clrIdx="0"/>
  <p:cmAuthor id="7" name="Pinto,Melissa [Yel]" initials="MP" lastIdx="2" clrIdx="7"/>
  <p:cmAuthor id="1" name="Cavallaro, Kathleen" initials="KC" lastIdx="6" clrIdx="1"/>
  <p:cmAuthor id="2" name="taylorm" initials="E" lastIdx="10" clrIdx="2"/>
  <p:cmAuthor id="3" name="Cavallaro,Kathleen [NCR]" initials="KC" lastIdx="9" clrIdx="3"/>
  <p:cmAuthor id="4" name="Ransom,Loretta" initials="LR" lastIdx="9" clrIdx="4"/>
  <p:cmAuthor id="5" name="Bernard-Lacaille,Gabriel [Yel]" initials="GBL" lastIdx="1" clrIdx="5"/>
  <p:cmAuthor id="6" name="Williston,Georgina [Yel]" initials="W[" lastIdx="2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EABD00"/>
    <a:srgbClr val="3A601B"/>
    <a:srgbClr val="3366CC"/>
    <a:srgbClr val="003399"/>
    <a:srgbClr val="0066CC"/>
    <a:srgbClr val="0066FF"/>
    <a:srgbClr val="C8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398" autoAdjust="0"/>
  </p:normalViewPr>
  <p:slideViewPr>
    <p:cSldViewPr>
      <p:cViewPr varScale="1">
        <p:scale>
          <a:sx n="86" d="100"/>
          <a:sy n="86" d="100"/>
        </p:scale>
        <p:origin x="233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544FC0-0BF6-4031-BA05-4529AF097A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551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286EC9A-C8E2-411B-BB94-527F6F56D5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623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>
              <a:latin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CB35D52-9208-4B7F-ABB1-151B5EB167D3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995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3BB399E-C650-4533-9B9F-30EDB7D1BA1C}" type="slidenum">
              <a:rPr lang="en-US" altLang="en-US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31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aseline="0" dirty="0" smtClean="0">
              <a:latin typeface="Arial" panose="020B0604020202020204" pitchFamily="34" charset="0"/>
            </a:endParaRPr>
          </a:p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73E3416-257F-4A91-BB49-D6538C0CB721}" type="slidenum">
              <a:rPr lang="en-US" altLang="en-US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473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86EC9A-C8E2-411B-BB94-527F6F56D57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45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4" descr="COM1016_corp_banner_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7"/>
          <a:stretch>
            <a:fillRect/>
          </a:stretch>
        </p:blipFill>
        <p:spPr bwMode="auto">
          <a:xfrm>
            <a:off x="0" y="836613"/>
            <a:ext cx="91440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1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273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064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020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1277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146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090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0172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30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8394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08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4"/>
          <p:cNvSpPr txBox="1">
            <a:spLocks noChangeArrowheads="1"/>
          </p:cNvSpPr>
          <p:nvPr userDrawn="1"/>
        </p:nvSpPr>
        <p:spPr bwMode="auto">
          <a:xfrm>
            <a:off x="755650" y="6092825"/>
            <a:ext cx="8137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CA" altLang="en-US" sz="1000" dirty="0" smtClean="0"/>
              <a:t>Page </a:t>
            </a:r>
            <a:fld id="{57D2D9CD-4586-4AE4-ACEF-FE04849B257B}" type="slidenum">
              <a:rPr lang="en-CA" altLang="en-US" sz="1000" smtClean="0"/>
              <a:pPr algn="ctr" eaLnBrk="1" hangingPunct="1">
                <a:defRPr/>
              </a:pPr>
              <a:t>‹#›</a:t>
            </a:fld>
            <a:r>
              <a:rPr lang="en-CA" altLang="en-US" sz="1000" dirty="0" smtClean="0"/>
              <a:t> – </a:t>
            </a:r>
            <a:fld id="{CC847831-0CF2-47B3-9829-0702ECCCFE4A}" type="datetime4">
              <a:rPr kumimoji="0" lang="en-CA" altLang="en-US" sz="1000" smtClean="0"/>
              <a:pPr algn="ctr" eaLnBrk="1" hangingPunct="1">
                <a:defRPr/>
              </a:pPr>
              <a:t>March 16, 2018</a:t>
            </a:fld>
            <a:endParaRPr kumimoji="0" lang="en-CA" altLang="en-US" sz="1000" dirty="0" smtClean="0"/>
          </a:p>
        </p:txBody>
      </p:sp>
      <p:sp>
        <p:nvSpPr>
          <p:cNvPr id="1027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</a:p>
        </p:txBody>
      </p:sp>
      <p:sp>
        <p:nvSpPr>
          <p:cNvPr id="1028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1029" name="Line 30"/>
          <p:cNvSpPr>
            <a:spLocks noChangeShapeType="1"/>
          </p:cNvSpPr>
          <p:nvPr userDrawn="1"/>
        </p:nvSpPr>
        <p:spPr bwMode="auto">
          <a:xfrm>
            <a:off x="827088" y="1268413"/>
            <a:ext cx="8316912" cy="0"/>
          </a:xfrm>
          <a:prstGeom prst="line">
            <a:avLst/>
          </a:prstGeom>
          <a:noFill/>
          <a:ln w="28575">
            <a:solidFill>
              <a:srgbClr val="3A60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2000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65175" indent="-287338" algn="l" rtl="0" eaLnBrk="0" fontAlgn="base" hangingPunct="0">
        <a:spcBef>
          <a:spcPct val="20000"/>
        </a:spcBef>
        <a:spcAft>
          <a:spcPct val="0"/>
        </a:spcAft>
        <a:buClr>
          <a:srgbClr val="3A601B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182563" algn="l" rtl="0" eaLnBrk="0" fontAlgn="base" hangingPunct="0">
        <a:spcBef>
          <a:spcPct val="20000"/>
        </a:spcBef>
        <a:spcAft>
          <a:spcPct val="0"/>
        </a:spcAft>
        <a:buClr>
          <a:srgbClr val="C8A200"/>
        </a:buClr>
        <a:buFont typeface="Arial" charset="0"/>
        <a:buChar char="▪"/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617663" indent="-287338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905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5pPr>
      <a:lvl6pPr marL="24574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6pPr>
      <a:lvl7pPr marL="29146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7pPr>
      <a:lvl8pPr marL="33718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8pPr>
      <a:lvl9pPr marL="38290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7"/>
          <p:cNvSpPr>
            <a:spLocks noGrp="1" noChangeArrowheads="1"/>
          </p:cNvSpPr>
          <p:nvPr>
            <p:ph type="ctrTitle" idx="4294967295"/>
          </p:nvPr>
        </p:nvSpPr>
        <p:spPr>
          <a:xfrm>
            <a:off x="179512" y="2267050"/>
            <a:ext cx="8964488" cy="3096741"/>
          </a:xfrm>
          <a:noFill/>
        </p:spPr>
        <p:txBody>
          <a:bodyPr/>
          <a:lstStyle/>
          <a:p>
            <a:pPr eaLnBrk="1" hangingPunct="1"/>
            <a:r>
              <a:rPr lang="iu-Cans-CA" sz="3200" dirty="0"/>
              <a:t>ᐊᕙᑎᓕᕆᔨᒃᑯᑦ ᐊᒻᒪᓗ ᓯᓚᐅᑉ ᐅᖂᓂᖓᓄᑦ ᐱᓇᓱᐊᖅᑎᑦ ᑲᓇᑕᒥ ᐅᖃᓪᓚᒋᐊᖅᑐᖅᓯᒪᕗᑦ ᓄᓇᕗᒻᒥ ᐃᒪᓕᕆᔨᒃᑯᑦ ᑲᑎᒪᔨᖏᓐᓄᑦ ᐱᔾᔪᑎᒋᓪᓗᒍ ᕼᐋᒻᓚᒃᑯᑦ ᐸᖕᓂᖅᑑᑉ A ᓄᓇᖓᓂ ᐃᒪᖓᓄ ᓚᐃᓴᓯ ᓄᑖᖑᕆᐊᕐᓂᖓᓄ ᐆᒃᑑᑎᒥᒃ ᑐᓂᔭᐅᔪᖅ ᑖᒃᑯᓇᖓ ᓄᓇᕗᑦ ᒐᕙᒪᒃᑯᑦ - ᓄᓇᓕᖕᓄᑦ ᒐᕙᒪᒃᑯᓄᑦ ᐱᔨᑦᑎᕋᖅᑎᑦ.</a:t>
            </a:r>
            <a:r>
              <a:rPr lang="en-US" dirty="0"/>
              <a:t/>
            </a:r>
            <a:br>
              <a:rPr lang="en-US" dirty="0"/>
            </a:br>
            <a:endParaRPr lang="en-US" altLang="en-US" sz="3200" dirty="0" smtClean="0"/>
          </a:p>
        </p:txBody>
      </p:sp>
      <p:sp>
        <p:nvSpPr>
          <p:cNvPr id="3075" name="Rectangle 23"/>
          <p:cNvSpPr>
            <a:spLocks noGrp="1" noChangeArrowheads="1"/>
          </p:cNvSpPr>
          <p:nvPr>
            <p:ph type="subTitle" idx="4294967295"/>
          </p:nvPr>
        </p:nvSpPr>
        <p:spPr>
          <a:xfrm>
            <a:off x="6300192" y="5517232"/>
            <a:ext cx="2736304" cy="1224136"/>
          </a:xfrm>
          <a:noFill/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iu-Cans-CA" altLang="zh-TW" sz="1600" b="1" dirty="0">
                <a:ea typeface="新細明體" panose="02020500000000000000" pitchFamily="18" charset="-120"/>
              </a:rPr>
              <a:t>ᓄᓇᕗᒻᒥ ᐃᒪᓕᕆᔨᒃᑯᑦ ᑲᑎᒪᔨᖏᑦ ᐃᓄᓕᒫᓂᒃ ᓈᓚᒃᑐᑦ</a:t>
            </a:r>
          </a:p>
          <a:p>
            <a:pPr marL="0" indent="0" eaLnBrk="1" hangingPunct="1">
              <a:buFontTx/>
              <a:buNone/>
            </a:pPr>
            <a:r>
              <a:rPr lang="iu-Cans-CA" altLang="zh-TW" sz="1600" b="1" dirty="0">
                <a:ea typeface="新細明體" panose="02020500000000000000" pitchFamily="18" charset="-120"/>
              </a:rPr>
              <a:t>ᐸᖕᓂᖅᑑᖅ, ᓄᓇᕗᑦ</a:t>
            </a:r>
          </a:p>
          <a:p>
            <a:pPr marL="0" indent="0" eaLnBrk="1" hangingPunct="1">
              <a:buFontTx/>
              <a:buNone/>
            </a:pPr>
            <a:r>
              <a:rPr lang="iu-Cans-CA" altLang="zh-TW" sz="1600" b="1" dirty="0">
                <a:ea typeface="新細明體" panose="02020500000000000000" pitchFamily="18" charset="-120"/>
              </a:rPr>
              <a:t>ᒫᑦᓯ 21-ᒥᑦ 22-ᒧᑦ, 2018</a:t>
            </a:r>
          </a:p>
        </p:txBody>
      </p:sp>
    </p:spTree>
    <p:extLst>
      <p:ext uri="{BB962C8B-B14F-4D97-AF65-F5344CB8AC3E}">
        <p14:creationId xmlns:p14="http://schemas.microsoft.com/office/powerpoint/2010/main" val="22004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60648"/>
            <a:ext cx="8229600" cy="1143000"/>
          </a:xfrm>
        </p:spPr>
        <p:txBody>
          <a:bodyPr/>
          <a:lstStyle/>
          <a:p>
            <a:pPr eaLnBrk="1" hangingPunct="1"/>
            <a:r>
              <a:rPr lang="iu-Cans-CA" altLang="en-US" sz="3200" dirty="0"/>
              <a:t>ᐊᕙᑎᓕᕆᔨᒃᑯᑦ ᐊᒻᒪᓗ ᓯᓚᐅᑉ ᐅᖂᓂᖓᓄᑦ ᐱᓇᓱᐊᖅᑎᑦ ᑲᓇᑕᒥ ᑎᓕᔭᐅᓯᒪᕗᑦ</a:t>
            </a:r>
            <a:endParaRPr lang="en-CA" altLang="en-US" sz="32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153400" cy="4349750"/>
          </a:xfrm>
        </p:spPr>
        <p:txBody>
          <a:bodyPr/>
          <a:lstStyle/>
          <a:p>
            <a:pPr lvl="0"/>
            <a:r>
              <a:rPr lang="iu-Cans-CA" dirty="0"/>
              <a:t>ᓱᕈᖅᑕᐅᔭᑦᑐᓃᖅᑎᓪᓗᒋᑦ ᐊᒻᒪᓗ ᐱᐅᓯᕚᓪᓕᖅᑎᓪᓗᒋᑦ ᖃᓄᕆᑑᓂᒋᑦ ᓄᓇᐅᑉ ᐊᕙᑖ</a:t>
            </a:r>
            <a:endParaRPr lang="en-US" dirty="0"/>
          </a:p>
          <a:p>
            <a:pPr lvl="0"/>
            <a:r>
              <a:rPr lang="iu-Cans-CA" dirty="0"/>
              <a:t>ᐊᑐᑦᑎᐊᕐᓗᒋᑦ ᑲᓇᑕᐅᑉ ᓄᓇᒥᐅᑕᖏᑦ</a:t>
            </a:r>
            <a:endParaRPr lang="en-US" dirty="0"/>
          </a:p>
          <a:p>
            <a:pPr lvl="0"/>
            <a:r>
              <a:rPr lang="iu-Cans-CA" dirty="0"/>
              <a:t>ᐊᑐᑦᑎᐊᕐᓗᒋᑦ ᐊᒻᒪᓗ ᓴᐳᒻᒥᓗᒋᑦ ᑲᓇᑕᐅᑉ ᐃᒥᖅᑕᕐᕕᖏᑦ</a:t>
            </a:r>
            <a:endParaRPr lang="en-US" dirty="0"/>
          </a:p>
          <a:p>
            <a:pPr lvl="0"/>
            <a:r>
              <a:rPr lang="iu-Cans-CA" dirty="0"/>
              <a:t>ᖃᐅᑕᒫᑦ ᓯᓚᓐᓂᐊᖃᑦᑕᕐᓗᑎᒃ ᐊᒻᒪᓗ ᖃᐅᔨᒪᑎᑦᑎᖃᑦᑕᕐᓗᑎᒃ ᓯᓚᓗᖕᓂᐊᖅᑎᓪᓗᒍ</a:t>
            </a:r>
            <a:endParaRPr lang="en-US" dirty="0"/>
          </a:p>
          <a:p>
            <a:pPr lvl="0"/>
            <a:r>
              <a:rPr lang="iu-Cans-CA" dirty="0"/>
              <a:t>ᒪᓕᒃᑕᐅᑎᑦᑎᓗᑎ ᒪᓕᒋᐊᓕᖕᓂᒃ ᐱᓪᓗᒋᑦ ᐃᒪᐃᑦ</a:t>
            </a:r>
            <a:endParaRPr lang="en-US" dirty="0"/>
          </a:p>
          <a:p>
            <a:r>
              <a:rPr lang="iu-Cans-CA" dirty="0"/>
              <a:t>ᑲᒪᒋᓗᒋᑦ ᐊᕙᑎᓕᕆᓂᕐᒧᑦ ᐊᑐᐊᒐᐃᑦ ᐊᒻᒪᓗ ᐱᓕᕆᑎᑦᑎᔾᔪᑕᐅᔪᑦ ᑖᒃᑯᓄᖓᐅᔪᑦ ᒐᕙᒪᑐᖃᒃᑯᓄᑦ.</a:t>
            </a:r>
            <a:endParaRPr lang="iu-Cans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648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/>
          <a:lstStyle/>
          <a:p>
            <a:r>
              <a:rPr lang="iu-Cans-CA" altLang="en-US" sz="3200" dirty="0"/>
              <a:t>ᖃᓄᖅ ᐊᕙᑎᓕᕆᔨᒃᑯᑦ ᐊᒻᒪᓗ ᓯᓚᐅᑉ ᐅᖂᓂᖓᓄᑦ ᐱᓇᓱᐊᖅᑎᑦ ᑲᓇᑕᒥ ᑎᓕᔭᐅᓯᒪᕙᑦ </a:t>
            </a:r>
            <a:endParaRPr lang="en-US" altLang="en-US" sz="3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2304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iu-Cans-CA" dirty="0"/>
              <a:t>ᐊᑑᑎᖃᖅᑐᑦ ᐱᖁᔭᕐᔪᐊᑦ ᐊᒻᒪᓗ ᐱᖁᔭᕋᓛᑦ:</a:t>
            </a:r>
            <a:endParaRPr lang="en-US" dirty="0"/>
          </a:p>
          <a:p>
            <a:pPr lvl="0"/>
            <a:r>
              <a:rPr lang="iu-Cans-CA" i="1" dirty="0"/>
              <a:t>ᐊᐅᓚᑦᓯᕕᖓ ᐊᕙᑎᓕᕆᔨᒃᑯᑦ ᐱᖁᔭᕐᔪᐊᖓ</a:t>
            </a:r>
            <a:endParaRPr lang="en-US" dirty="0"/>
          </a:p>
          <a:p>
            <a:pPr lvl="0"/>
            <a:r>
              <a:rPr lang="iu-Cans-CA" i="1" dirty="0"/>
              <a:t>ᑲᓇᑕᒥ ᐊᕙᑎᒥᒃ ᓴᐳᓐᓂᐊᕐᓂᖅ ᐱᖁᔭᕐᔪᐊᖅ </a:t>
            </a:r>
            <a:endParaRPr lang="en-US" dirty="0"/>
          </a:p>
          <a:p>
            <a:pPr lvl="0"/>
            <a:r>
              <a:rPr lang="iu-Cans-CA" dirty="0"/>
              <a:t>ᐃᖃᓗᓕᕆᓂᕐᒧᑦ ᐱᖁᔭᕐᔪᐊᖅ - ᓱᕈᖅᓯᖁᓇᒋᑦ ᓴᐳᒻᒥᓂᕐᒧᑦ ᒪᓕᒐᖅ</a:t>
            </a: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1009"/>
            <a:ext cx="3486150" cy="223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01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671" y="332656"/>
            <a:ext cx="8229600" cy="792088"/>
          </a:xfrm>
        </p:spPr>
        <p:txBody>
          <a:bodyPr/>
          <a:lstStyle/>
          <a:p>
            <a:r>
              <a:rPr lang="fr-CA" sz="3200" dirty="0" smtClean="0"/>
              <a:t>ECCC#1 – </a:t>
            </a:r>
            <a:r>
              <a:rPr lang="iu-Cans-CA" sz="3200" dirty="0"/>
              <a:t>ᐊᔪᖏᑦᑎᐊᕐᓗᑎᒃ ᐃᖏᕐᕋᓂᖏ ᐊᒻᒪᓗ ᖃᓄᕆᑑᔭᕆᐊᖃᕐᓂᖓ ᐊᐅᓚᑦᑕᕆᐊᖃᕐᓂᖓᑕ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68760"/>
            <a:ext cx="8356703" cy="4608512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iu-Cans-CA" sz="1700" b="1" dirty="0">
                <a:latin typeface="Euphemia" panose="020B050304010202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ᐊᕙᑎᓕᕆᔨᒃᑯᑦ ᐊᒻᒪᓗ ᓯᓚᐅᑉ ᐅᖂᓂᖓᓄᑦ ᐱᓇᓱᐊᖅᑎᑦ ᑲᓇᑕᒥ ᐊᑐᓕᖁᔭᐅᔪᑦ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5113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iu-Cans-CA" sz="1700" dirty="0">
                <a:latin typeface="Euphemia" panose="020B050304010202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ᐃᓚᒋᔭᐅᔪᖅ ᓄᓇᒥ ᐱᓯᒪᔪᑦ ᑕᒪᓐᓇᐅᓇᒍ ᐃᖏᕐᕋᓂᖓᓐᓂᒃ ᐱᓯᒪᔪᑦ </a:t>
            </a:r>
            <a:r>
              <a:rPr lang="iu-Cans-CA" sz="1700" dirty="0">
                <a:latin typeface="Euphemia UCAS"/>
                <a:ea typeface="Calibri" panose="020F0502020204030204" pitchFamily="34" charset="0"/>
                <a:cs typeface="Times New Roman" panose="02020603050405020304" pitchFamily="18" charset="0"/>
              </a:rPr>
              <a:t>ᐊᔪᖏᑦᑎᐊᕐᓗᑎᒃ ᐃᖏᕐᕋᓂᖏ ᐊᒻᒪᓗ </a:t>
            </a:r>
            <a:r>
              <a:rPr lang="iu-Cans-CA" sz="1700" dirty="0">
                <a:latin typeface="Euphemia" panose="020B050304010202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ᖃᓄᕆᑑᔭᕆᐊᖃᕐᓂᖓ ᐊᐅᓚᑦᑕᕆᐊᖃᕐᓂᖓᑕ ᐱᓕᕆᑎᑦᑎᔾᔪᑕᐅᔪᓂᑦ.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5113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iu-Cans-CA" sz="1700" dirty="0">
                <a:latin typeface="Euphemia" panose="020B050304010202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ᐊᑐᕐᓗᑎᒃ ᐊᔾᔨᒋᓕᖅᑎᓯᒪᔪᓂᒃ ᐅᒡᕙᓘᓐᓃᑦ ᐊᕕᒡᓗᒋᑦ ᖃᐅᔨᓴᕈᑎᑖᑦ ᑕᒪᑐᒧᖓ </a:t>
            </a:r>
            <a:r>
              <a:rPr lang="iu-Cans-CA" sz="1700" dirty="0">
                <a:latin typeface="Euphemia UCAS"/>
                <a:ea typeface="Calibri" panose="020F0502020204030204" pitchFamily="34" charset="0"/>
                <a:cs typeface="Times New Roman" panose="02020603050405020304" pitchFamily="18" charset="0"/>
              </a:rPr>
              <a:t>ᐊᔪᖏᑦᑎᐊᕐᓗᑎᒃ ᐃᖏᕐᕋᓂᖏ ᐊᒻᒪᓗ </a:t>
            </a:r>
            <a:r>
              <a:rPr lang="iu-Cans-CA" sz="1700" dirty="0">
                <a:latin typeface="Euphemia" panose="020B050304010202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ᖃᓄᕆᑑᔭᕆᐊᖃᕐᓂᖓ ᐊᐅᓚᑦᑕᕆᐊᖃᕐᓂᖓᑕ ᖃᐅᔨᓴᕈᑎᑖᕐᓂᒃ ᖃᐅᔨᓇᓱᖕᓂᖅ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5113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iu-Cans-CA" sz="1700" dirty="0">
                <a:latin typeface="Euphemia" panose="020B050304010202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ᐊᑕᔪᑦ ᖃᐅᔨᓴᕈᑎᑦ ᐊᖕᖏᓇᖅᑐᑎᒍᑦ ᑎᑎᖃᖏᑦ ᐅᑯᐊ ᖃᐅᔨᓴᕐᕕᒃ ᐃᒻᒥᒍᑦ </a:t>
            </a:r>
            <a:r>
              <a:rPr lang="iu-Cans-CA" sz="1700" dirty="0">
                <a:latin typeface="Euphemia UCAS"/>
                <a:ea typeface="Calibri" panose="020F0502020204030204" pitchFamily="34" charset="0"/>
                <a:cs typeface="Times New Roman" panose="02020603050405020304" pitchFamily="18" charset="0"/>
              </a:rPr>
              <a:t>ᐊᔪᖏᑦᑎᐊᕐᓗᑎᒃ ᐃᖏᕐᕋᓂᖓ ᐊᒻᒪᓗ </a:t>
            </a:r>
            <a:r>
              <a:rPr lang="iu-Cans-CA" sz="1700" dirty="0">
                <a:latin typeface="Euphemia" panose="020B050304010202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ᖃᓄᕆᑑᔭᕆᐊᖃᕐᓂᖓ ᐊᐅᓚᑦᑕᕆᐊᖃᕐᓂᖓᑕ ᐱᓕᕆᑎᑦᑎᔾᔪᑕᐅᔪᓂᑦ.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5113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iu-Cans-CA" sz="1700" dirty="0">
                <a:latin typeface="Euphemia" panose="020B050304010202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ᐃᓚᓯᒪᓗᒍ ᖃᐅᔨᓴᕈᑎᑖᓂᒃ ᐅᖃᐅᓯᐅᔭᕆᐊᖃᕋᔭᖅᑐᓕᒃ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iu-Cans-CA" sz="1700" b="1" dirty="0">
                <a:latin typeface="Euphemia UCAS"/>
                <a:ea typeface="Calibri" panose="020F0502020204030204" pitchFamily="34" charset="0"/>
                <a:cs typeface="Times New Roman" panose="02020603050405020304" pitchFamily="18" charset="0"/>
              </a:rPr>
              <a:t>ᑐᒃᓯᕋᖅᑐᖅ ᑭᐅᓯᔪᖅ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u-Cans-CA" sz="1700" dirty="0">
                <a:latin typeface="Euphemia UCAS"/>
                <a:ea typeface="Calibri" panose="020F0502020204030204" pitchFamily="34" charset="0"/>
                <a:cs typeface="Times New Roman" panose="02020603050405020304" pitchFamily="18" charset="0"/>
              </a:rPr>
              <a:t>ᐅᓇ </a:t>
            </a:r>
            <a:r>
              <a:rPr lang="iu-Cans-CA" sz="1700" dirty="0">
                <a:latin typeface="Euphemia" panose="020B050304010202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ᑐᒃᓯᕋᖅᑐᖅ ᐊᖕᖏᖅᓯᒪᑦᑎᐊᖅᑐᖅ ᒪᓕᒡᓗᒋᑦ ᐱᓕᕆᓗᒋᑦ ᐊᕙᑎᓕᕆᔨᒃᑯᑦ ᐊᒻᒪᓗ ᓯᓚᐅᑉ ᐅᖂᓂᖓᓄᑦ ᐱᓇᓱᐊᖅᑎᑦ ᑲᓇᑕᒥ ᐊᑐᓕᖁᔭᖏᑦ</a:t>
            </a:r>
            <a:r>
              <a:rPr lang="iu-Cans-CA" sz="1700" b="1" dirty="0">
                <a:latin typeface="Euphemia" panose="020B050304010202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u-Cans-CA" sz="1700" dirty="0">
                <a:latin typeface="Euphemia" panose="020B050304010202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iu-Cans-CA" sz="1700" b="1" dirty="0">
                <a:latin typeface="Euphemia" panose="020B050304010202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ᐊᕙᑎᓕᕆᔨᒃᑯᑦ ᐊᒻᒪᓗ ᓯᓚᐅᑉ ᐅᖂᓂᖓᓄᑦ ᐱᓇᓱᐊᖅᑎᑦ ᑲᓇᑕᒥ ᑭᐅᓯᕗᑦ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u-Cans-CA" sz="1700" dirty="0">
                <a:latin typeface="Euphemia" panose="020B050304010202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ᐅᓇ ᐱᔾᔪᑕᐅᔪᖅ ᐋᕿᒃᑐᖅ ᐅᑯᐊ ᐊᕙᑎᓕᕆᔨᒃᑯᑦ ᐊᒻᒪᓗ ᓯᓚᐅᑉ ᐅᖂᓂᖓᓄᑦ ᐱᓇᓱᐊᖅᑎᑦ ᑲᓇᑕᒥ ᓈᒪᒋᔭᖏᑦ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en-US" sz="17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35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670" y="332656"/>
            <a:ext cx="8333329" cy="792088"/>
          </a:xfrm>
        </p:spPr>
        <p:txBody>
          <a:bodyPr/>
          <a:lstStyle/>
          <a:p>
            <a:r>
              <a:rPr lang="fr-CA" sz="2800" dirty="0" smtClean="0"/>
              <a:t>ECCC#2 – </a:t>
            </a:r>
            <a:r>
              <a:rPr lang="iu-Cans-CA" sz="2800" dirty="0"/>
              <a:t>ᐊᔪᖏᑦᑎᐊᕐᓗᑎᒃ ᐃᖏᕐᕋᓂᖏᑦ ᐊᒻᒪᓗ ᖃᓄᕆᑑᔭᕆᐊᖃᕐᓂᖓ ᐊᐅᓚᑦᑕᕆᐊᖃᕐᓂᖓᑕ ᐸᕐᓇᐅᑎ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346" y="1268760"/>
            <a:ext cx="8229600" cy="5184576"/>
          </a:xfrm>
        </p:spPr>
        <p:txBody>
          <a:bodyPr/>
          <a:lstStyle/>
          <a:p>
            <a:pPr marL="0" indent="0">
              <a:buNone/>
            </a:pPr>
            <a:r>
              <a:rPr lang="iu-Cans-CA" sz="2000" b="1" dirty="0"/>
              <a:t>ᐊᕙᑎᓕᕆᔨᒃᑯᑦ ᐊᒻᒪᓗ ᓯᓚᐅᑉ ᐅᖂᓂᖓᓄᑦ ᐱᓇᓱᐊᖅᑎᑦ ᑲᓇᑕᒥ ᐊᑐᓕᖁᔭᐅᔪᑦ</a:t>
            </a:r>
            <a:endParaRPr lang="en-US" sz="2000" dirty="0"/>
          </a:p>
          <a:p>
            <a:r>
              <a:rPr lang="iu-Cans-CA" sz="2000" dirty="0"/>
              <a:t>ᐅᓇ ᑐᒃᓯᕋᖅᑐᖅ ᐃᓱᒪᒋᑦᑎᐊᕐᓗᒋᑦ ᐊᐅᓪᓗᑎᒋᐊᓕᑦ ᐆᒪᔪᓂ ᖃᐅᔨᓴᕐᓂᖅ ᑖᒃᑯᐊ ᑕᓯᕐᒥᐅᑕᐃᑦ</a:t>
            </a:r>
            <a:endParaRPr lang="en-US" sz="2000" dirty="0"/>
          </a:p>
          <a:p>
            <a:r>
              <a:rPr lang="iu-Cans-CA" sz="2000" dirty="0"/>
              <a:t>ᐅᑯᐊ ᓄᓇᕗᒻᒥ ᐃᒪᓕᕆᔨᒃᑯᑦ ᑲᑎᒪᔨᖏᑦ ᐃᓱᒪᒋᓗᒋᑦ ᐃᓚᒋᔭᐅᓗᑎᒃ ᐊᑐᕆᐊᖃᖅᑐᑦ ᐊᑑᑎᖃᑦᑎᐊᖅᑐᑦ ᑐᖁᓐᓇᖅᑐᓂ ᐃᓚᖃᓐᖏᓪᓗᑎᒃ ᑕᐃᑲᓂ ᐃᓚᖓ H: ᒪᓕᒋᐊᖃᖅᑐᑦ ᐊᑑᑎᖃᖅᑐ ᒥᐊᓂᕆᔾᔪᑕᐅᔪᓄ ᐱᓕᕆᑎᑦᑎᔾᔪᑕᐅᔪᑦ ᓄᑖᒥ ᓚᐃᓴᓯᓂ.</a:t>
            </a:r>
            <a:endParaRPr lang="en-US" sz="2000" dirty="0"/>
          </a:p>
          <a:p>
            <a:pPr marL="0" indent="0">
              <a:buNone/>
            </a:pPr>
            <a:r>
              <a:rPr lang="iu-Cans-CA" sz="2000" b="1" dirty="0"/>
              <a:t>ᑐᒃᓯᕋᖅᑐᖅ ᑭᐅᓯᔪᖅ</a:t>
            </a:r>
            <a:endParaRPr lang="en-US" sz="2000" dirty="0"/>
          </a:p>
          <a:p>
            <a:pPr lvl="0"/>
            <a:r>
              <a:rPr lang="iu-Cans-CA" sz="2000" dirty="0"/>
              <a:t>ᐅᓇ ᑐᒃᓯᕋᖅᑐᖅ ᐊᖕᖏᖅᓯᒪᑦᑎᐊᕐᓗᑎᓂ ᐱᓕᕆᓂᐊᕐᓗᒋᑦ ᐊᕙᑎᓕᕆᔨᒃᑯᑦ ᐊᒻᒪᓗ ᓯᓚᐅᑉ ᐅᖂᓂᖓᓄᑦ ᐱᓇᓱᐊᖅᑎᑦ ᑲᓇᑕᒥ </a:t>
            </a:r>
            <a:r>
              <a:rPr lang="iu-Cans-CA" sz="2000" dirty="0" smtClean="0"/>
              <a:t>ᐊᑐᓕᖁᔭᖏᑦ</a:t>
            </a:r>
            <a:endParaRPr lang="en-US" sz="2000" dirty="0"/>
          </a:p>
          <a:p>
            <a:pPr marL="0" indent="0">
              <a:buNone/>
            </a:pPr>
            <a:r>
              <a:rPr lang="iu-Cans-CA" sz="2000" b="1" dirty="0"/>
              <a:t>ᐊᕙᑎᓕᕆᔨᒃᑯᑦ ᐊᒻᒪᓗ ᓯᓚᐅᑉ ᐅᖂᓂᖓᓄᑦ ᐱᓇᓱᐊᖅᑎᑦ ᑲᓇᑕᒥ ᑭᐅᓯᕗᑦ</a:t>
            </a:r>
            <a:endParaRPr lang="en-US" sz="2000" dirty="0"/>
          </a:p>
          <a:p>
            <a:pPr lvl="0"/>
            <a:r>
              <a:rPr lang="iu-Cans-CA" sz="2000" dirty="0"/>
              <a:t>ᐅᓇ ᐱᔾᔪᑕᐅᔪᖅ ᐋᕿᒃᑐᖅ ᐅᑯᐊ ᐊᕙᑎᓕᕆᔨᒃᑯᑦ ᐊᒻᒪᓗ ᓯᓚᐅᑉ ᐅᖂᓂᖓᓄᑦ ᐱᓇᓱᐊᖅᑎᑦ ᑲᓇᑕᒥ ᓈᒪᒋᔭᖏᑦ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560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671" y="332656"/>
            <a:ext cx="8229600" cy="792088"/>
          </a:xfrm>
        </p:spPr>
        <p:txBody>
          <a:bodyPr/>
          <a:lstStyle/>
          <a:p>
            <a:r>
              <a:rPr lang="fr-CA" sz="3200" dirty="0" smtClean="0"/>
              <a:t>ECCC#3 – </a:t>
            </a:r>
            <a:r>
              <a:rPr lang="iu-Cans-CA" sz="3200" dirty="0" smtClean="0"/>
              <a:t>ᐊᒃᑕᕐᕖᑦ </a:t>
            </a:r>
            <a:r>
              <a:rPr lang="iu-Cans-CA" sz="3200" dirty="0"/>
              <a:t>- ᓯᓚᑐᐃᓐᓇᒥ ᐃᑯᐊᓚᑎᑕᐅᓗᓂ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363" y="1268760"/>
            <a:ext cx="8136904" cy="4824536"/>
          </a:xfrm>
        </p:spPr>
        <p:txBody>
          <a:bodyPr/>
          <a:lstStyle/>
          <a:p>
            <a:pPr marL="0" indent="0">
              <a:buNone/>
            </a:pPr>
            <a:r>
              <a:rPr lang="iu-Cans-CA" sz="2200" b="1" dirty="0"/>
              <a:t>ᐊᕙᑎᓕᕆᔨᒃᑯᑦ ᐊᒻᒪᓗ ᓯᓚᐅᑉ ᐅᖂᓂᖓᓄᑦ ᐱᓇᓱᐊᖅᑎᑦ ᑲᓇᑕᒥ ᑎᓕᐅᕆᕗᑦ</a:t>
            </a:r>
            <a:endParaRPr lang="en-US" sz="2200" dirty="0"/>
          </a:p>
          <a:p>
            <a:r>
              <a:rPr lang="iu-Cans-CA" sz="2200" dirty="0"/>
              <a:t>ᕼᐋᒻᓚᒃᑯᑦ ᐊᒥᓱᐃᖃᑦᑕᓗᐊᓐᖏᓪᓗᑎᒃ, ᐊᔪᕐᓇᓐᖏᒃᑯᓂ, ᐳᖅᑐᓯᔭᑦᑐᑦ ᐊᒃᑕᑯᑦ ᓯᓚᑐᐃᓐᓇᒥ ᐃᑯᐊᓪᓚᒃᑎᑕᐅᓂᖃᑦᑕᕐᓂᖏᑦ.</a:t>
            </a:r>
            <a:endParaRPr lang="en-US" sz="2200" dirty="0"/>
          </a:p>
          <a:p>
            <a:pPr marL="0" indent="0">
              <a:buNone/>
            </a:pPr>
            <a:r>
              <a:rPr lang="iu-Cans-CA" sz="2200" b="1" dirty="0"/>
              <a:t>ᑐᒃᓯᕋᖅᑐᖅ ᑭᐅᓯᔪᖅ</a:t>
            </a:r>
            <a:endParaRPr lang="en-US" sz="2200" dirty="0"/>
          </a:p>
          <a:p>
            <a:pPr lvl="0"/>
            <a:r>
              <a:rPr lang="iu-Cans-CA" sz="2200" dirty="0"/>
              <a:t>ᕼᐋᒻᓚᒃᑯᑦ ᑭᐅᓯᔪᑦ ᐃᑯᐊᓪᓚᑎᑦᑎᓈᖃᑦᑕᕐᓂᐊᓐᖏᑦᑐᑦ ᑕᒪᒃᑯᓂᖓ ᐊᒃᑕᑯᑐᐃᓐᓇᕆᔭᐅᔪᓂᒃ ᐊᒻᒪᓗ ᖃᐅᔨᒪᓂᐊᖅᑐᑦ ᐸᕐᓇᐃᓯᒪᔪᑦ ᓄᑖᒥᒃ ᓴᐅᓯᕕᒃᓴᒥᒃ 2024-ᒥ, ᐅᓇᓗ ᐃᑯᐊᓪᓚᒃᑎᑦᑎᖃᑦᑕᕆᐊᖃᕐᓂᐊᓐᖏᒻᒪᑕ.</a:t>
            </a:r>
            <a:endParaRPr lang="en-US" sz="2200" dirty="0"/>
          </a:p>
          <a:p>
            <a:pPr marL="0" indent="0">
              <a:buNone/>
            </a:pPr>
            <a:r>
              <a:rPr lang="iu-Cans-CA" sz="2200" b="1" dirty="0"/>
              <a:t>ᐊᕙᑎᓕᕆᔨᒃᑯᑦ ᐊᒻᒪᓗ ᓯᓚᐅᑉ ᐅᖂᓂᖓᓄᑦ ᐱᓇᓱᐊᖅᑎᑦ ᑲᓇᑕᒥ </a:t>
            </a:r>
            <a:r>
              <a:rPr lang="iu-Cans-CA" sz="2200" b="1" dirty="0" smtClean="0"/>
              <a:t>ᑭᐅᓯᕗᑦ</a:t>
            </a:r>
            <a:endParaRPr lang="en-US" sz="2200" dirty="0"/>
          </a:p>
          <a:p>
            <a:pPr lvl="0"/>
            <a:r>
              <a:rPr lang="iu-Cans-CA" sz="2200" dirty="0"/>
              <a:t>ᐅᓇ ᐱᔾᔪᑕᐅᔪᖅ ᐋᕿᒃᑐᖅ ᐅᑯᐊ ᐊᕙᑎᓕᕆᔨᒃᑯᑦ ᐊᒻᒪᓗ ᓯᓚᐅᑉ ᐅᖂᓂᖓᓄᑦ ᐱᓇᓱᐊᖅᑎᑦ ᑲᓇᑕᒥ ᓈᒪᒋᔭᖏᑦ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408" y="5090240"/>
            <a:ext cx="2078853" cy="116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6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785795" y="548680"/>
            <a:ext cx="7931150" cy="976751"/>
          </a:xfrm>
        </p:spPr>
        <p:txBody>
          <a:bodyPr anchor="t"/>
          <a:lstStyle/>
          <a:p>
            <a:r>
              <a:rPr lang="en-CA" dirty="0" err="1" smtClean="0"/>
              <a:t>Qujannamiik</a:t>
            </a:r>
            <a:r>
              <a:rPr lang="en-CA" dirty="0" smtClean="0"/>
              <a:t> </a:t>
            </a:r>
            <a:r>
              <a:rPr lang="en-CA" altLang="en-US" sz="3200" dirty="0" smtClean="0"/>
              <a:t>!</a:t>
            </a:r>
            <a:r>
              <a:rPr lang="en-CA" altLang="en-US" sz="2800" dirty="0" smtClean="0"/>
              <a:t/>
            </a:r>
            <a:br>
              <a:rPr lang="en-CA" altLang="en-US" sz="2800" dirty="0" smtClean="0"/>
            </a:br>
            <a:r>
              <a:rPr lang="en-US" dirty="0"/>
              <a:t/>
            </a:r>
            <a:br>
              <a:rPr lang="en-US" dirty="0"/>
            </a:br>
            <a:endParaRPr lang="en-US" alt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55650" y="1340768"/>
            <a:ext cx="8280846" cy="4713288"/>
          </a:xfrm>
        </p:spPr>
        <p:txBody>
          <a:bodyPr/>
          <a:lstStyle/>
          <a:p>
            <a:r>
              <a:rPr lang="iu-Cans-CA" altLang="en-US" dirty="0" smtClean="0"/>
              <a:t>ᐊᕙᑎᓕᕆᔨᒃᑯᑦ </a:t>
            </a:r>
            <a:r>
              <a:rPr lang="iu-Cans-CA" altLang="en-US" dirty="0"/>
              <a:t>ᐊᒻᒪᓗ ᓯᓚᐅᑉ ᐅᖂᓂᖓᓄᑦ ᐱᓇᓱᐊᖅᑎᑦ ᑲᓇᑕᒥ ᖁᔭᓐᓇᒦᖅᐳᑦ ᐱᕕᐊᕐᑎᑕᐅᒐᒥᒃ ᐃᓚᐅᓪᓗᑎᒃ ᑕᒡᕙᓂ ᐃᒪᕐᒥᒃ ᓚᐃᓴᓯᑖᕋᓱᒍᑎᒥᖕᓄᑦ.</a:t>
            </a:r>
            <a:endParaRPr lang="en-CA" altLang="en-US" dirty="0"/>
          </a:p>
          <a:p>
            <a:endParaRPr lang="en-CA" altLang="en-US" dirty="0" smtClean="0"/>
          </a:p>
          <a:p>
            <a:endParaRPr lang="en-CA" altLang="en-US" dirty="0"/>
          </a:p>
          <a:p>
            <a:endParaRPr lang="en-CA" altLang="en-US" dirty="0" smtClean="0"/>
          </a:p>
          <a:p>
            <a:endParaRPr lang="en-CA" altLang="en-US" dirty="0"/>
          </a:p>
          <a:p>
            <a:endParaRPr lang="en-CA" altLang="en-US" dirty="0" smtClean="0"/>
          </a:p>
          <a:p>
            <a:endParaRPr lang="iu-Cans-CA" altLang="en-US" dirty="0" smtClean="0"/>
          </a:p>
          <a:p>
            <a:pPr marL="0" indent="0">
              <a:buNone/>
            </a:pPr>
            <a:endParaRPr lang="en-CA" altLang="en-US" dirty="0" smtClean="0"/>
          </a:p>
          <a:p>
            <a:endParaRPr lang="en-CA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93" y="2692041"/>
            <a:ext cx="5040560" cy="336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3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e_x0020_of_x0020_Document xmlns="3f98e56d-1113-4a65-a9e4-9f7ab45ff7e1" xsi:nil="true"/>
    <Branch xmlns="3f98e56d-1113-4a65-a9e4-9f7ab45ff7e1" xsi:nil="true"/>
    <URL_x0020_of_x0020_the_x0020_document xmlns="3f98e56d-1113-4a65-a9e4-9f7ab45ff7e1">
      <Url xsi:nil="true"/>
      <Description xsi:nil="true"/>
    </URL_x0020_of_x0020_the_x0020_document>
    <Last_x0020_Updates xmlns="3f98e56d-1113-4a65-a9e4-9f7ab45ff7e1" xsi:nil="true"/>
    <Zone xmlns="3f98e56d-1113-4a65-a9e4-9f7ab45ff7e1">AE-VE</Zone>
    <URL xmlns="3f98e56d-1113-4a65-a9e4-9f7ab45ff7e1">
      <Url xsi:nil="true"/>
      <Description xsi:nil="true"/>
    </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9C918E8D5AF14C9510CA5C2A242E03" ma:contentTypeVersion="7" ma:contentTypeDescription="Create a new document." ma:contentTypeScope="" ma:versionID="798395f5446dc43d6e7288d9f1ba29a8">
  <xsd:schema xmlns:xsd="http://www.w3.org/2001/XMLSchema" xmlns:p="http://schemas.microsoft.com/office/2006/metadata/properties" xmlns:ns3="3f98e56d-1113-4a65-a9e4-9f7ab45ff7e1" targetNamespace="http://schemas.microsoft.com/office/2006/metadata/properties" ma:root="true" ma:fieldsID="2b77e002d92a3d88189dadf9efa1bd57" ns3:_="">
    <xsd:import namespace="3f98e56d-1113-4a65-a9e4-9f7ab45ff7e1"/>
    <xsd:element name="properties">
      <xsd:complexType>
        <xsd:sequence>
          <xsd:element name="documentManagement">
            <xsd:complexType>
              <xsd:all>
                <xsd:element ref="ns3:Type_x0020_of_x0020_Document" minOccurs="0"/>
                <xsd:element ref="ns3:Branch" minOccurs="0"/>
                <xsd:element ref="ns3:Zone" minOccurs="0"/>
                <xsd:element ref="ns3:URL" minOccurs="0"/>
                <xsd:element ref="ns3:URL_x0020_of_x0020_the_x0020_document" minOccurs="0"/>
                <xsd:element ref="ns3:Last_x0020_Update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f98e56d-1113-4a65-a9e4-9f7ab45ff7e1" elementFormDefault="qualified">
    <xsd:import namespace="http://schemas.microsoft.com/office/2006/documentManagement/types"/>
    <xsd:element name="Type_x0020_of_x0020_Document" ma:index="9" nillable="true" ma:displayName="Type of Document" ma:format="Dropdown" ma:internalName="Type_x0020_of_x0020_Document">
      <xsd:simpleType>
        <xsd:restriction base="dms:Choice">
          <xsd:enumeration value="Intranet Document Library - Communications Branch"/>
          <xsd:enumeration value="Intranet Document Library - Departmental (Non-Branch Specific)"/>
        </xsd:restriction>
      </xsd:simpleType>
    </xsd:element>
    <xsd:element name="Branch" ma:index="10" nillable="true" ma:displayName="Branch" ma:format="Dropdown" ma:internalName="Branch">
      <xsd:simpleType>
        <xsd:restriction base="dms:Choice">
          <xsd:enumeration value="Audit &amp; Evaluation"/>
          <xsd:enumeration value="Communicaitons"/>
          <xsd:enumeration value="Intranet"/>
        </xsd:restriction>
      </xsd:simpleType>
    </xsd:element>
    <xsd:element name="Zone" ma:index="11" nillable="true" ma:displayName="Zone" ma:default="AE-VE" ma:format="Dropdown" ma:internalName="Zone">
      <xsd:simpleType>
        <xsd:restriction base="dms:Choice">
          <xsd:enumeration value="AE-VE"/>
          <xsd:enumeration value="Communications"/>
          <xsd:enumeration value="Guide"/>
          <xsd:enumeration value="Communautés-Communities"/>
        </xsd:restriction>
      </xsd:simpleType>
    </xsd:element>
    <xsd:element name="URL" ma:index="12" nillable="true" ma:displayName="URL - on Intranet Document Location" ma:description="Please add the link where the document is located on Intranet" ma:format="Hyperlink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URL_x0020_of_x0020_the_x0020_document" ma:index="13" nillable="true" ma:displayName="URL of the document" ma:description="Please add document URL." ma:format="Hyperlink" ma:internalName="URL_x0020_of_x0020_the_x0020_documen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ast_x0020_Updates" ma:index="14" nillable="true" ma:displayName="Last Updates" ma:format="DateOnly" ma:internalName="Last_x0020_Updates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 of Document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6FCCCD6F-3E7A-4BAF-BB53-6CD3C43CDFC8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949CFF6B-1E20-4214-98D8-B3D2F3FC42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4FDEAF-37CE-4C61-BE7E-D69E49C11CCD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3f98e56d-1113-4a65-a9e4-9f7ab45ff7e1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9A138B7D-0296-4702-B7DA-02BF54EF07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98e56d-1113-4a65-a9e4-9f7ab45ff7e1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14839</TotalTime>
  <Words>346</Words>
  <Application>Microsoft Office PowerPoint</Application>
  <PresentationFormat>On-screen Show (4:3)</PresentationFormat>
  <Paragraphs>53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Arial Unicode MS</vt:lpstr>
      <vt:lpstr>Euphemia UCAS</vt:lpstr>
      <vt:lpstr>Times New Roman</vt:lpstr>
      <vt:lpstr>新細明體</vt:lpstr>
      <vt:lpstr>Euphemia</vt:lpstr>
      <vt:lpstr>Default Design</vt:lpstr>
      <vt:lpstr>ᐊᕙᑎᓕᕆᔨᒃᑯᑦ ᐊᒻᒪᓗ ᓯᓚᐅᑉ ᐅᖂᓂᖓᓄᑦ ᐱᓇᓱᐊᖅᑎᑦ ᑲᓇᑕᒥ ᐅᖃᓪᓚᒋᐊᖅᑐᖅᓯᒪᕗᑦ ᓄᓇᕗᒻᒥ ᐃᒪᓕᕆᔨᒃᑯᑦ ᑲᑎᒪᔨᖏᓐᓄᑦ ᐱᔾᔪᑎᒋᓪᓗᒍ ᕼᐋᒻᓚᒃᑯᑦ ᐸᖕᓂᖅᑑᑉ A ᓄᓇᖓᓂ ᐃᒪᖓᓄ ᓚᐃᓴᓯ ᓄᑖᖑᕆᐊᕐᓂᖓᓄ ᐆᒃᑑᑎᒥᒃ ᑐᓂᔭᐅᔪᖅ ᑖᒃᑯᓇᖓ ᓄᓇᕗᑦ ᒐᕙᒪᒃᑯᑦ - ᓄᓇᓕᖕᓄᑦ ᒐᕙᒪᒃᑯᓄᑦ ᐱᔨᑦᑎᕋᖅᑎᑦ. </vt:lpstr>
      <vt:lpstr>ᐊᕙᑎᓕᕆᔨᒃᑯᑦ ᐊᒻᒪᓗ ᓯᓚᐅᑉ ᐅᖂᓂᖓᓄᑦ ᐱᓇᓱᐊᖅᑎᑦ ᑲᓇᑕᒥ ᑎᓕᔭᐅᓯᒪᕗᑦ</vt:lpstr>
      <vt:lpstr>ᖃᓄᖅ ᐊᕙᑎᓕᕆᔨᒃᑯᑦ ᐊᒻᒪᓗ ᓯᓚᐅᑉ ᐅᖂᓂᖓᓄᑦ ᐱᓇᓱᐊᖅᑎᑦ ᑲᓇᑕᒥ ᑎᓕᔭᐅᓯᒪᕙᑦ </vt:lpstr>
      <vt:lpstr>ECCC#1 – ᐊᔪᖏᑦᑎᐊᕐᓗᑎᒃ ᐃᖏᕐᕋᓂᖏ ᐊᒻᒪᓗ ᖃᓄᕆᑑᔭᕆᐊᖃᕐᓂᖓ ᐊᐅᓚᑦᑕᕆᐊᖃᕐᓂᖓᑕ</vt:lpstr>
      <vt:lpstr>ECCC#2 – ᐊᔪᖏᑦᑎᐊᕐᓗᑎᒃ ᐃᖏᕐᕋᓂᖏᑦ ᐊᒻᒪᓗ ᖃᓄᕆᑑᔭᕆᐊᖃᕐᓂᖓ ᐊᐅᓚᑦᑕᕆᐊᖃᕐᓂᖓᑕ ᐸᕐᓇᐅᑎ</vt:lpstr>
      <vt:lpstr>ECCC#3 – ᐊᒃᑕᕐᕖᑦ - ᓯᓚᑐᐃᓐᓇᒥ ᐃᑯᐊᓚᑎᑕᐅᓗᓂ</vt:lpstr>
      <vt:lpstr>Qujannamiik !  </vt:lpstr>
    </vt:vector>
  </TitlesOfParts>
  <Company>Environnement Canada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Environnement Canada</dc:creator>
  <cp:lastModifiedBy>Richard Dwyer.</cp:lastModifiedBy>
  <cp:revision>396</cp:revision>
  <dcterms:created xsi:type="dcterms:W3CDTF">2006-02-27T19:58:49Z</dcterms:created>
  <dcterms:modified xsi:type="dcterms:W3CDTF">2018-03-16T19:47:18Z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