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ptx" ContentType="application/vnd.openxmlformats-officedocument.presentationml.presentation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39F7D-01FB-428E-B7D4-EDA7B754C2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8EE23E-55AC-4A8E-B3A8-D07EAF3C07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EB798-5A3B-4E89-9434-713D897AB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77AA-64D8-4C16-B5ED-24BB3DD7BBDD}" type="datetimeFigureOut">
              <a:rPr lang="en-CA" smtClean="0"/>
              <a:t>2020-05-07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031EB-053E-448C-A2A2-939A4C883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8F3EB-D7F5-4B8F-BDDB-05FBADC8C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AF4D0-8B93-4150-806F-3E05DD2E09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9917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F8920-263C-48EA-B631-48DCCBC74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0B9130-FA41-43B5-9996-D9B288A032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B842D8-946A-4586-8352-90F6E4E41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77AA-64D8-4C16-B5ED-24BB3DD7BBDD}" type="datetimeFigureOut">
              <a:rPr lang="en-CA" smtClean="0"/>
              <a:t>2020-05-07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D93712-DF95-4A85-BFA8-5A146CBED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79F91-1D05-444F-BDF8-562C064CA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AF4D0-8B93-4150-806F-3E05DD2E09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9134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104A09-2CDA-4FB1-8111-C960D9DE5B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230564-B123-4A26-9B85-C6FD8123B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0E234-E021-487C-AAEE-F53CE3756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77AA-64D8-4C16-B5ED-24BB3DD7BBDD}" type="datetimeFigureOut">
              <a:rPr lang="en-CA" smtClean="0"/>
              <a:t>2020-05-07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0018F-844B-42DE-A8A0-4F9B71F80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7BA2C-F1DC-4CAB-870F-3CC646B19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AF4D0-8B93-4150-806F-3E05DD2E09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3075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5DC13-CC34-4219-832A-7CB93FD91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0157C-C476-45A8-B0C6-6ECEA5312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346B4-C3FF-485A-BACF-493329E81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77AA-64D8-4C16-B5ED-24BB3DD7BBDD}" type="datetimeFigureOut">
              <a:rPr lang="en-CA" smtClean="0"/>
              <a:t>2020-05-07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357D1-69AA-4362-BF02-20F9AB5E3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189FAB-5A38-40D6-8E3B-F3FC45FBA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AF4D0-8B93-4150-806F-3E05DD2E09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01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3FDFE-F2A5-46C4-B9DD-E8FFB41DC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E100D0-64AA-41C2-B4D7-2641C65BF8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73247-F911-4AE5-BD79-3A7FD3FD3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77AA-64D8-4C16-B5ED-24BB3DD7BBDD}" type="datetimeFigureOut">
              <a:rPr lang="en-CA" smtClean="0"/>
              <a:t>2020-05-07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2464C-BF05-48E4-B3A8-15AFADE3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A36D8C-B876-4C82-B864-422C056B1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AF4D0-8B93-4150-806F-3E05DD2E09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8698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44A09-FEB1-424D-AA21-BD4141BA4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04917-50BA-42EC-83F5-EFE1522614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A12291-1C6A-4011-B30F-98B05AE0D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1E09A5-0558-4732-A98C-F76C2A4AB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77AA-64D8-4C16-B5ED-24BB3DD7BBDD}" type="datetimeFigureOut">
              <a:rPr lang="en-CA" smtClean="0"/>
              <a:t>2020-05-07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CE3F86-0E29-4E6F-82AA-6C49AC14B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58C151-C50E-48A0-B0D8-5EEE25F4F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AF4D0-8B93-4150-806F-3E05DD2E09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7929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13B63-D7F1-4F17-A4B8-E788AD384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03C87-2674-4622-A0BD-E80B3EF2EE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8E60E3-5B81-4758-BBE1-99C00ECB3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6DC4A3-5572-4ADF-AAEA-4C473AA5D8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68926C-3C4D-4BA3-900C-892EA890B4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5460E0-4C52-4DCD-8AF2-50ADE28A5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77AA-64D8-4C16-B5ED-24BB3DD7BBDD}" type="datetimeFigureOut">
              <a:rPr lang="en-CA" smtClean="0"/>
              <a:t>2020-05-07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C6EC6A-FA5E-4EAE-BC90-2FF5F755D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6EE615-5232-4D96-A87C-E3997F471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AF4D0-8B93-4150-806F-3E05DD2E09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1985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02888-6CCE-46F7-AE61-C268AFF33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B04604-8A8A-45AF-BAC5-E372F76CB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77AA-64D8-4C16-B5ED-24BB3DD7BBDD}" type="datetimeFigureOut">
              <a:rPr lang="en-CA" smtClean="0"/>
              <a:t>2020-05-07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D1C202-403D-4CA7-9E62-2A088C6A6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3CCF72-B105-45C4-9939-4E105AC0F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AF4D0-8B93-4150-806F-3E05DD2E09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7948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B92B3C-E40A-4669-B873-31F148057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77AA-64D8-4C16-B5ED-24BB3DD7BBDD}" type="datetimeFigureOut">
              <a:rPr lang="en-CA" smtClean="0"/>
              <a:t>2020-05-07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A5E97F-0A7B-4435-8F53-616EE3C49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72777C-16B3-44C1-85F5-CF5AC1286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AF4D0-8B93-4150-806F-3E05DD2E09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00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F4B52-6E6C-4EC5-AC45-748F07CE7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926FC6-B45E-4E77-8634-57E757689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17EB7A-2CE7-440C-BB91-40A2831E74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C68BE6-9D92-4517-9993-54E3DA260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77AA-64D8-4C16-B5ED-24BB3DD7BBDD}" type="datetimeFigureOut">
              <a:rPr lang="en-CA" smtClean="0"/>
              <a:t>2020-05-07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B2A104-FFC7-49BD-8FFA-F7136A589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0376F8-BD00-4767-8ECE-7A6F47311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AF4D0-8B93-4150-806F-3E05DD2E09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466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90CFB-FA6F-4918-BCBE-227E444F1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26BB1B-BEC6-404E-90FA-1D2040DD79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76E52-CBA3-48A8-96F3-953F1B728D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03DF46-0B7B-42F2-9C1F-D6AD6E7B8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F77AA-64D8-4C16-B5ED-24BB3DD7BBDD}" type="datetimeFigureOut">
              <a:rPr lang="en-CA" smtClean="0"/>
              <a:t>2020-05-07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91A398-3C4C-4293-BC2B-CD11B9B73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139017-A697-462B-954D-0722AA521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AF4D0-8B93-4150-806F-3E05DD2E09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2981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A51FB3-79D8-49AE-834F-3DB9C7193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D17A06-1B27-413C-8912-096FA0EB5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098E0-C26D-40F8-9CA0-23167D5650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F77AA-64D8-4C16-B5ED-24BB3DD7BBDD}" type="datetimeFigureOut">
              <a:rPr lang="en-CA" smtClean="0"/>
              <a:t>2020-05-07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82464-41C3-4203-918F-CA738CD175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DBADD9-CA6F-4855-B77B-26E8AF681F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AF4D0-8B93-4150-806F-3E05DD2E09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7953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PowerPoint_Presentation.ppt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hlinkClick r:id="" action="ppaction://ole?verb=0"/>
            <a:extLst>
              <a:ext uri="{FF2B5EF4-FFF2-40B4-BE49-F238E27FC236}">
                <a16:creationId xmlns:a16="http://schemas.microsoft.com/office/drawing/2014/main" id="{3F263BA2-0670-414F-B90B-676DC47D0D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5013156"/>
              </p:ext>
            </p:extLst>
          </p:nvPr>
        </p:nvGraphicFramePr>
        <p:xfrm>
          <a:off x="731520" y="436098"/>
          <a:ext cx="10902462" cy="6035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Presentation" r:id="rId3" imgW="5776125" imgH="3247655" progId="PowerPoint.Show.12">
                  <p:embed/>
                </p:oleObj>
              </mc:Choice>
              <mc:Fallback>
                <p:oleObj name="Presentation" r:id="rId3" imgW="5776125" imgH="3247655" progId="PowerPoint.Show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1520" y="436098"/>
                        <a:ext cx="10902462" cy="60350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0653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1926E-4DFD-48CE-9043-A6F5F3A909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9427" y="193373"/>
            <a:ext cx="8126437" cy="381747"/>
          </a:xfrm>
        </p:spPr>
        <p:txBody>
          <a:bodyPr>
            <a:norm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Pond Inlet Monitoring Stations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708F42-6B04-4B16-AAD3-20703AE1FE8A}"/>
              </a:ext>
            </a:extLst>
          </p:cNvPr>
          <p:cNvSpPr/>
          <p:nvPr/>
        </p:nvSpPr>
        <p:spPr>
          <a:xfrm>
            <a:off x="5509120" y="1229250"/>
            <a:ext cx="5997795" cy="167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/>
              <a:t>Sewage Lagoon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134CE2-B99C-477D-B47C-B5DAFAF2A146}"/>
              </a:ext>
            </a:extLst>
          </p:cNvPr>
          <p:cNvSpPr/>
          <p:nvPr/>
        </p:nvSpPr>
        <p:spPr>
          <a:xfrm>
            <a:off x="815927" y="1744394"/>
            <a:ext cx="3742004" cy="17865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/>
              <a:t>Metal wastes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6F6A7B3-F6F3-464E-B34F-E8070A0994F0}"/>
              </a:ext>
            </a:extLst>
          </p:cNvPr>
          <p:cNvSpPr/>
          <p:nvPr/>
        </p:nvSpPr>
        <p:spPr>
          <a:xfrm>
            <a:off x="1237958" y="4009293"/>
            <a:ext cx="1617784" cy="14349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err="1"/>
              <a:t>Landfarm</a:t>
            </a:r>
            <a:endParaRPr lang="en-CA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E7755E0-C2B9-43EE-B988-77E4A130AFC3}"/>
              </a:ext>
            </a:extLst>
          </p:cNvPr>
          <p:cNvSpPr/>
          <p:nvPr/>
        </p:nvSpPr>
        <p:spPr>
          <a:xfrm>
            <a:off x="6096000" y="3233875"/>
            <a:ext cx="3512234" cy="167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8E4858-D275-4C2F-9D5C-F4C50B8565B9}"/>
              </a:ext>
            </a:extLst>
          </p:cNvPr>
          <p:cNvSpPr txBox="1"/>
          <p:nvPr/>
        </p:nvSpPr>
        <p:spPr>
          <a:xfrm>
            <a:off x="4139142" y="552097"/>
            <a:ext cx="2799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Wastes Compound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3439FA1-5628-427D-9EAE-709878D1A780}"/>
              </a:ext>
            </a:extLst>
          </p:cNvPr>
          <p:cNvSpPr txBox="1"/>
          <p:nvPr/>
        </p:nvSpPr>
        <p:spPr>
          <a:xfrm flipH="1">
            <a:off x="7053273" y="4037428"/>
            <a:ext cx="10644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Land fill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C5BEA8-7C11-4C0A-A776-BF763E05BC29}"/>
              </a:ext>
            </a:extLst>
          </p:cNvPr>
          <p:cNvSpPr/>
          <p:nvPr/>
        </p:nvSpPr>
        <p:spPr>
          <a:xfrm>
            <a:off x="9884898" y="3346436"/>
            <a:ext cx="1303607" cy="167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/>
              <a:t>Empty Fuel drums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286CB98-7F1F-4FAE-9107-E390912CF2C7}"/>
              </a:ext>
            </a:extLst>
          </p:cNvPr>
          <p:cNvCxnSpPr/>
          <p:nvPr/>
        </p:nvCxnSpPr>
        <p:spPr>
          <a:xfrm>
            <a:off x="154745" y="182880"/>
            <a:ext cx="118027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2AC848F-658D-4EF7-A77C-40422D433E0B}"/>
              </a:ext>
            </a:extLst>
          </p:cNvPr>
          <p:cNvCxnSpPr>
            <a:cxnSpLocks/>
          </p:cNvCxnSpPr>
          <p:nvPr/>
        </p:nvCxnSpPr>
        <p:spPr>
          <a:xfrm>
            <a:off x="112542" y="196948"/>
            <a:ext cx="0" cy="6541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875786A-DEBB-421B-A91E-ECBA41A0A5D6}"/>
              </a:ext>
            </a:extLst>
          </p:cNvPr>
          <p:cNvCxnSpPr>
            <a:cxnSpLocks/>
          </p:cNvCxnSpPr>
          <p:nvPr/>
        </p:nvCxnSpPr>
        <p:spPr>
          <a:xfrm>
            <a:off x="154745" y="6738425"/>
            <a:ext cx="11802793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B3E2B9C-0982-496A-83A2-BF2636C96DBB}"/>
              </a:ext>
            </a:extLst>
          </p:cNvPr>
          <p:cNvCxnSpPr/>
          <p:nvPr/>
        </p:nvCxnSpPr>
        <p:spPr>
          <a:xfrm>
            <a:off x="11957538" y="182880"/>
            <a:ext cx="0" cy="65555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E84C0549-6EFC-481D-8362-AA01FFFBFAD1}"/>
              </a:ext>
            </a:extLst>
          </p:cNvPr>
          <p:cNvSpPr/>
          <p:nvPr/>
        </p:nvSpPr>
        <p:spPr>
          <a:xfrm>
            <a:off x="8143989" y="624340"/>
            <a:ext cx="520501" cy="3693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023EB3A-08B1-496B-B931-A8D6FFC5E46A}"/>
              </a:ext>
            </a:extLst>
          </p:cNvPr>
          <p:cNvSpPr/>
          <p:nvPr/>
        </p:nvSpPr>
        <p:spPr>
          <a:xfrm>
            <a:off x="5807982" y="3560860"/>
            <a:ext cx="412654" cy="344875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2192622-F738-446C-A9D8-FECFCF5D3D81}"/>
              </a:ext>
            </a:extLst>
          </p:cNvPr>
          <p:cNvSpPr/>
          <p:nvPr/>
        </p:nvSpPr>
        <p:spPr>
          <a:xfrm>
            <a:off x="7670992" y="4543027"/>
            <a:ext cx="422031" cy="33237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281292B4-811A-4CFB-BD5D-FA9E6B19A395}"/>
              </a:ext>
            </a:extLst>
          </p:cNvPr>
          <p:cNvSpPr/>
          <p:nvPr/>
        </p:nvSpPr>
        <p:spPr>
          <a:xfrm>
            <a:off x="520505" y="4498089"/>
            <a:ext cx="234462" cy="327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04D9B08-A65E-4D90-B7C5-80ED73883475}"/>
              </a:ext>
            </a:extLst>
          </p:cNvPr>
          <p:cNvCxnSpPr>
            <a:cxnSpLocks/>
          </p:cNvCxnSpPr>
          <p:nvPr/>
        </p:nvCxnSpPr>
        <p:spPr>
          <a:xfrm flipH="1">
            <a:off x="5179391" y="1336431"/>
            <a:ext cx="25655" cy="540199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8E6151A-CFBC-40D4-B4BE-FB0326D33835}"/>
              </a:ext>
            </a:extLst>
          </p:cNvPr>
          <p:cNvCxnSpPr>
            <a:cxnSpLocks/>
          </p:cNvCxnSpPr>
          <p:nvPr/>
        </p:nvCxnSpPr>
        <p:spPr>
          <a:xfrm flipH="1">
            <a:off x="4557932" y="2504049"/>
            <a:ext cx="647114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B7E0B44-BA2A-417E-93D3-5E2D939D8FD9}"/>
              </a:ext>
            </a:extLst>
          </p:cNvPr>
          <p:cNvCxnSpPr>
            <a:cxnSpLocks/>
          </p:cNvCxnSpPr>
          <p:nvPr/>
        </p:nvCxnSpPr>
        <p:spPr>
          <a:xfrm flipH="1" flipV="1">
            <a:off x="2855742" y="4628272"/>
            <a:ext cx="2349305" cy="1049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0F610DC-40FE-444C-AE43-B08FD87A71F9}"/>
              </a:ext>
            </a:extLst>
          </p:cNvPr>
          <p:cNvCxnSpPr>
            <a:cxnSpLocks/>
          </p:cNvCxnSpPr>
          <p:nvPr/>
        </p:nvCxnSpPr>
        <p:spPr>
          <a:xfrm>
            <a:off x="5140431" y="3429000"/>
            <a:ext cx="955569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8C5BC777-81D7-47AA-BBC3-80113EA67CCC}"/>
              </a:ext>
            </a:extLst>
          </p:cNvPr>
          <p:cNvSpPr txBox="1"/>
          <p:nvPr/>
        </p:nvSpPr>
        <p:spPr>
          <a:xfrm>
            <a:off x="8814826" y="588758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PON-4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52E89A5-F4AD-4777-B929-EC69FD70A5D8}"/>
              </a:ext>
            </a:extLst>
          </p:cNvPr>
          <p:cNvSpPr txBox="1"/>
          <p:nvPr/>
        </p:nvSpPr>
        <p:spPr>
          <a:xfrm>
            <a:off x="337625" y="4009293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PON-8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B56A8F4-C97E-4655-A126-4E5B2A035A71}"/>
              </a:ext>
            </a:extLst>
          </p:cNvPr>
          <p:cNvSpPr txBox="1"/>
          <p:nvPr/>
        </p:nvSpPr>
        <p:spPr>
          <a:xfrm>
            <a:off x="5179391" y="3886230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PON-6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65B762B-618E-4947-AA00-29E9C5FA6CC0}"/>
              </a:ext>
            </a:extLst>
          </p:cNvPr>
          <p:cNvSpPr txBox="1"/>
          <p:nvPr/>
        </p:nvSpPr>
        <p:spPr>
          <a:xfrm>
            <a:off x="7478565" y="4893774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PON-7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5F721B85-5C4A-4A21-9781-9C9713F0EE35}"/>
              </a:ext>
            </a:extLst>
          </p:cNvPr>
          <p:cNvSpPr/>
          <p:nvPr/>
        </p:nvSpPr>
        <p:spPr>
          <a:xfrm>
            <a:off x="5205045" y="1744395"/>
            <a:ext cx="304071" cy="137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CDAFE84-4228-480A-AA81-D35168571277}"/>
              </a:ext>
            </a:extLst>
          </p:cNvPr>
          <p:cNvSpPr txBox="1"/>
          <p:nvPr/>
        </p:nvSpPr>
        <p:spPr>
          <a:xfrm>
            <a:off x="4485386" y="1621268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PON-3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8618EBA-A0E4-4EF0-BFAE-85F90EF912A0}"/>
              </a:ext>
            </a:extLst>
          </p:cNvPr>
          <p:cNvCxnSpPr>
            <a:cxnSpLocks/>
          </p:cNvCxnSpPr>
          <p:nvPr/>
        </p:nvCxnSpPr>
        <p:spPr>
          <a:xfrm>
            <a:off x="5140431" y="6133514"/>
            <a:ext cx="345131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>
            <a:extLst>
              <a:ext uri="{FF2B5EF4-FFF2-40B4-BE49-F238E27FC236}">
                <a16:creationId xmlns:a16="http://schemas.microsoft.com/office/drawing/2014/main" id="{ABCBB2AE-112E-4647-8A0D-95DC461115BF}"/>
              </a:ext>
            </a:extLst>
          </p:cNvPr>
          <p:cNvSpPr/>
          <p:nvPr/>
        </p:nvSpPr>
        <p:spPr>
          <a:xfrm>
            <a:off x="8529437" y="5637812"/>
            <a:ext cx="1837276" cy="7894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/>
              <a:t>Temporary Sewage discharge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722676A-2FA9-4809-883C-649E649C4CBA}"/>
              </a:ext>
            </a:extLst>
          </p:cNvPr>
          <p:cNvSpPr txBox="1"/>
          <p:nvPr/>
        </p:nvSpPr>
        <p:spPr>
          <a:xfrm>
            <a:off x="10766023" y="6213517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PON-5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36234754-707F-4D1E-8DC6-12DA978CD402}"/>
              </a:ext>
            </a:extLst>
          </p:cNvPr>
          <p:cNvSpPr/>
          <p:nvPr/>
        </p:nvSpPr>
        <p:spPr>
          <a:xfrm flipV="1">
            <a:off x="10562843" y="5756318"/>
            <a:ext cx="452154" cy="3693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2F106B9-51AA-4AE2-BABD-738A1B3A3BE6}"/>
              </a:ext>
            </a:extLst>
          </p:cNvPr>
          <p:cNvSpPr/>
          <p:nvPr/>
        </p:nvSpPr>
        <p:spPr>
          <a:xfrm flipV="1">
            <a:off x="8888436" y="4615925"/>
            <a:ext cx="507161" cy="29200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BADD4CE-FA80-4517-80F6-B8840BCC38E8}"/>
              </a:ext>
            </a:extLst>
          </p:cNvPr>
          <p:cNvSpPr txBox="1"/>
          <p:nvPr/>
        </p:nvSpPr>
        <p:spPr>
          <a:xfrm>
            <a:off x="8745913" y="5034417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PON-2</a:t>
            </a:r>
          </a:p>
        </p:txBody>
      </p:sp>
    </p:spTree>
    <p:extLst>
      <p:ext uri="{BB962C8B-B14F-4D97-AF65-F5344CB8AC3E}">
        <p14:creationId xmlns:p14="http://schemas.microsoft.com/office/powerpoint/2010/main" val="2674614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26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Microsoft PowerPoint Presentation</vt:lpstr>
      <vt:lpstr>PowerPoint Presentation</vt:lpstr>
      <vt:lpstr>Pond Inlet Monitoring Stations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Pond Inlet Monitoring Stations</dc:title>
  <dc:creator>Roy, Bhabesh</dc:creator>
  <cp:lastModifiedBy>Roy, Bhabesh</cp:lastModifiedBy>
  <cp:revision>4</cp:revision>
  <dcterms:created xsi:type="dcterms:W3CDTF">2020-05-07T17:18:14Z</dcterms:created>
  <dcterms:modified xsi:type="dcterms:W3CDTF">2020-05-07T17:53:56Z</dcterms:modified>
</cp:coreProperties>
</file>