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2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3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7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0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0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1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5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BF8E-0A1F-40F0-94E7-781E7DBF96B6}" type="datetimeFigureOut">
              <a:rPr lang="en-US" smtClean="0"/>
              <a:t>11/9/2012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37D5A-20B5-4A21-A3A1-E56141492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5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4213"/>
            <a:ext cx="7772400" cy="381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Bell MT" pitchFamily="18" charset="0"/>
                <a:cs typeface="Arial" pitchFamily="34" charset="0"/>
              </a:rPr>
              <a:t>Pond Inlet Sewage Lagoon, July 25,2012</a:t>
            </a:r>
            <a:endParaRPr lang="en-US" sz="3200" dirty="0">
              <a:latin typeface="Bell MT" pitchFamily="18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" y="431755"/>
            <a:ext cx="8953500" cy="617220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Sea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2667000"/>
            <a:ext cx="44958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2667000"/>
            <a:ext cx="0" cy="15240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28800" y="4191000"/>
            <a:ext cx="44958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324600" y="2667000"/>
            <a:ext cx="0" cy="15240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714040" y="4572001"/>
            <a:ext cx="1772359" cy="52507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Summer</a:t>
            </a:r>
          </a:p>
          <a:p>
            <a:pPr algn="ctr"/>
            <a:r>
              <a:rPr lang="en-US" dirty="0" smtClean="0"/>
              <a:t>Water Pool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6400" y="4328445"/>
            <a:ext cx="4800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77000" y="2514600"/>
            <a:ext cx="0" cy="18288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676400" y="2514600"/>
            <a:ext cx="4800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6400" y="2514600"/>
            <a:ext cx="0" cy="181384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4343400" y="4191000"/>
            <a:ext cx="17145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641434" y="4113608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EL= 0.0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14850" y="3236856"/>
            <a:ext cx="1504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WL= EL (-) 1.76m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73639" y="5368094"/>
            <a:ext cx="12354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EL= (-) 2.97m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81799" y="3190689"/>
            <a:ext cx="12192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EL= (-) 2.60m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914400" y="3329188"/>
            <a:ext cx="978408" cy="1846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 flipH="1">
            <a:off x="381000" y="3580688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Truck Sewage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Dumping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location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19400" y="3124200"/>
            <a:ext cx="1634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Sewage Lagoon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6823815" y="1828800"/>
            <a:ext cx="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843755" y="175438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758172" y="2738526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Bubbling point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716103" y="3048001"/>
            <a:ext cx="131392" cy="14268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8187" y="1264778"/>
            <a:ext cx="8819260" cy="384560"/>
          </a:xfrm>
          <a:custGeom>
            <a:avLst/>
            <a:gdLst>
              <a:gd name="connsiteX0" fmla="*/ 0 w 8819260"/>
              <a:gd name="connsiteY0" fmla="*/ 0 h 384560"/>
              <a:gd name="connsiteX1" fmla="*/ 239282 w 8819260"/>
              <a:gd name="connsiteY1" fmla="*/ 94003 h 384560"/>
              <a:gd name="connsiteX2" fmla="*/ 350377 w 8819260"/>
              <a:gd name="connsiteY2" fmla="*/ 128186 h 384560"/>
              <a:gd name="connsiteX3" fmla="*/ 888763 w 8819260"/>
              <a:gd name="connsiteY3" fmla="*/ 170915 h 384560"/>
              <a:gd name="connsiteX4" fmla="*/ 957129 w 8819260"/>
              <a:gd name="connsiteY4" fmla="*/ 179461 h 384560"/>
              <a:gd name="connsiteX5" fmla="*/ 1008404 w 8819260"/>
              <a:gd name="connsiteY5" fmla="*/ 188007 h 384560"/>
              <a:gd name="connsiteX6" fmla="*/ 1093862 w 8819260"/>
              <a:gd name="connsiteY6" fmla="*/ 196553 h 384560"/>
              <a:gd name="connsiteX7" fmla="*/ 1145136 w 8819260"/>
              <a:gd name="connsiteY7" fmla="*/ 205099 h 384560"/>
              <a:gd name="connsiteX8" fmla="*/ 1187865 w 8819260"/>
              <a:gd name="connsiteY8" fmla="*/ 213644 h 384560"/>
              <a:gd name="connsiteX9" fmla="*/ 1290415 w 8819260"/>
              <a:gd name="connsiteY9" fmla="*/ 222190 h 384560"/>
              <a:gd name="connsiteX10" fmla="*/ 1350235 w 8819260"/>
              <a:gd name="connsiteY10" fmla="*/ 230736 h 384560"/>
              <a:gd name="connsiteX11" fmla="*/ 1563880 w 8819260"/>
              <a:gd name="connsiteY11" fmla="*/ 239282 h 384560"/>
              <a:gd name="connsiteX12" fmla="*/ 1709159 w 8819260"/>
              <a:gd name="connsiteY12" fmla="*/ 247828 h 384560"/>
              <a:gd name="connsiteX13" fmla="*/ 2196269 w 8819260"/>
              <a:gd name="connsiteY13" fmla="*/ 256373 h 384560"/>
              <a:gd name="connsiteX14" fmla="*/ 2238998 w 8819260"/>
              <a:gd name="connsiteY14" fmla="*/ 264919 h 384560"/>
              <a:gd name="connsiteX15" fmla="*/ 2264635 w 8819260"/>
              <a:gd name="connsiteY15" fmla="*/ 273465 h 384560"/>
              <a:gd name="connsiteX16" fmla="*/ 2777383 w 8819260"/>
              <a:gd name="connsiteY16" fmla="*/ 290557 h 384560"/>
              <a:gd name="connsiteX17" fmla="*/ 2956845 w 8819260"/>
              <a:gd name="connsiteY17" fmla="*/ 299102 h 384560"/>
              <a:gd name="connsiteX18" fmla="*/ 3324314 w 8819260"/>
              <a:gd name="connsiteY18" fmla="*/ 307648 h 384560"/>
              <a:gd name="connsiteX19" fmla="*/ 3409772 w 8819260"/>
              <a:gd name="connsiteY19" fmla="*/ 316194 h 384560"/>
              <a:gd name="connsiteX20" fmla="*/ 3623417 w 8819260"/>
              <a:gd name="connsiteY20" fmla="*/ 324740 h 384560"/>
              <a:gd name="connsiteX21" fmla="*/ 3691783 w 8819260"/>
              <a:gd name="connsiteY21" fmla="*/ 350377 h 384560"/>
              <a:gd name="connsiteX22" fmla="*/ 3717420 w 8819260"/>
              <a:gd name="connsiteY22" fmla="*/ 358923 h 384560"/>
              <a:gd name="connsiteX23" fmla="*/ 4195985 w 8819260"/>
              <a:gd name="connsiteY23" fmla="*/ 376015 h 384560"/>
              <a:gd name="connsiteX24" fmla="*/ 5101839 w 8819260"/>
              <a:gd name="connsiteY24" fmla="*/ 367469 h 384560"/>
              <a:gd name="connsiteX25" fmla="*/ 5187297 w 8819260"/>
              <a:gd name="connsiteY25" fmla="*/ 384560 h 384560"/>
              <a:gd name="connsiteX26" fmla="*/ 6400800 w 8819260"/>
              <a:gd name="connsiteY26" fmla="*/ 376015 h 384560"/>
              <a:gd name="connsiteX27" fmla="*/ 6426437 w 8819260"/>
              <a:gd name="connsiteY27" fmla="*/ 367469 h 384560"/>
              <a:gd name="connsiteX28" fmla="*/ 6819544 w 8819260"/>
              <a:gd name="connsiteY28" fmla="*/ 358923 h 384560"/>
              <a:gd name="connsiteX29" fmla="*/ 7272471 w 8819260"/>
              <a:gd name="connsiteY29" fmla="*/ 333286 h 384560"/>
              <a:gd name="connsiteX30" fmla="*/ 7605757 w 8819260"/>
              <a:gd name="connsiteY30" fmla="*/ 316194 h 384560"/>
              <a:gd name="connsiteX31" fmla="*/ 7648486 w 8819260"/>
              <a:gd name="connsiteY31" fmla="*/ 307648 h 384560"/>
              <a:gd name="connsiteX32" fmla="*/ 7682669 w 8819260"/>
              <a:gd name="connsiteY32" fmla="*/ 299102 h 384560"/>
              <a:gd name="connsiteX33" fmla="*/ 7733944 w 8819260"/>
              <a:gd name="connsiteY33" fmla="*/ 290557 h 384560"/>
              <a:gd name="connsiteX34" fmla="*/ 7776673 w 8819260"/>
              <a:gd name="connsiteY34" fmla="*/ 282011 h 384560"/>
              <a:gd name="connsiteX35" fmla="*/ 7810856 w 8819260"/>
              <a:gd name="connsiteY35" fmla="*/ 273465 h 384560"/>
              <a:gd name="connsiteX36" fmla="*/ 8246692 w 8819260"/>
              <a:gd name="connsiteY36" fmla="*/ 256373 h 384560"/>
              <a:gd name="connsiteX37" fmla="*/ 8605615 w 8819260"/>
              <a:gd name="connsiteY37" fmla="*/ 247828 h 384560"/>
              <a:gd name="connsiteX38" fmla="*/ 8725256 w 8819260"/>
              <a:gd name="connsiteY38" fmla="*/ 222190 h 384560"/>
              <a:gd name="connsiteX39" fmla="*/ 8750893 w 8819260"/>
              <a:gd name="connsiteY39" fmla="*/ 205099 h 384560"/>
              <a:gd name="connsiteX40" fmla="*/ 8785077 w 8819260"/>
              <a:gd name="connsiteY40" fmla="*/ 188007 h 384560"/>
              <a:gd name="connsiteX41" fmla="*/ 8819260 w 8819260"/>
              <a:gd name="connsiteY41" fmla="*/ 162370 h 38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819260" h="384560">
                <a:moveTo>
                  <a:pt x="0" y="0"/>
                </a:moveTo>
                <a:cubicBezTo>
                  <a:pt x="123151" y="24628"/>
                  <a:pt x="-21579" y="-7443"/>
                  <a:pt x="239282" y="94003"/>
                </a:cubicBezTo>
                <a:cubicBezTo>
                  <a:pt x="275393" y="108046"/>
                  <a:pt x="312555" y="119781"/>
                  <a:pt x="350377" y="128186"/>
                </a:cubicBezTo>
                <a:cubicBezTo>
                  <a:pt x="583578" y="180009"/>
                  <a:pt x="610105" y="163949"/>
                  <a:pt x="888763" y="170915"/>
                </a:cubicBezTo>
                <a:lnTo>
                  <a:pt x="957129" y="179461"/>
                </a:lnTo>
                <a:cubicBezTo>
                  <a:pt x="974282" y="181912"/>
                  <a:pt x="991210" y="185858"/>
                  <a:pt x="1008404" y="188007"/>
                </a:cubicBezTo>
                <a:cubicBezTo>
                  <a:pt x="1036811" y="191558"/>
                  <a:pt x="1065455" y="193002"/>
                  <a:pt x="1093862" y="196553"/>
                </a:cubicBezTo>
                <a:cubicBezTo>
                  <a:pt x="1111055" y="198702"/>
                  <a:pt x="1128088" y="202000"/>
                  <a:pt x="1145136" y="205099"/>
                </a:cubicBezTo>
                <a:cubicBezTo>
                  <a:pt x="1159427" y="207697"/>
                  <a:pt x="1173439" y="211947"/>
                  <a:pt x="1187865" y="213644"/>
                </a:cubicBezTo>
                <a:cubicBezTo>
                  <a:pt x="1221932" y="217652"/>
                  <a:pt x="1256302" y="218599"/>
                  <a:pt x="1290415" y="222190"/>
                </a:cubicBezTo>
                <a:cubicBezTo>
                  <a:pt x="1310447" y="224299"/>
                  <a:pt x="1330132" y="229480"/>
                  <a:pt x="1350235" y="230736"/>
                </a:cubicBezTo>
                <a:cubicBezTo>
                  <a:pt x="1421368" y="235182"/>
                  <a:pt x="1492689" y="235892"/>
                  <a:pt x="1563880" y="239282"/>
                </a:cubicBezTo>
                <a:cubicBezTo>
                  <a:pt x="1612335" y="241589"/>
                  <a:pt x="1660667" y="246517"/>
                  <a:pt x="1709159" y="247828"/>
                </a:cubicBezTo>
                <a:lnTo>
                  <a:pt x="2196269" y="256373"/>
                </a:lnTo>
                <a:cubicBezTo>
                  <a:pt x="2210512" y="259222"/>
                  <a:pt x="2224907" y="261396"/>
                  <a:pt x="2238998" y="264919"/>
                </a:cubicBezTo>
                <a:cubicBezTo>
                  <a:pt x="2247737" y="267104"/>
                  <a:pt x="2255677" y="272522"/>
                  <a:pt x="2264635" y="273465"/>
                </a:cubicBezTo>
                <a:cubicBezTo>
                  <a:pt x="2390820" y="286748"/>
                  <a:pt x="2728186" y="289439"/>
                  <a:pt x="2777383" y="290557"/>
                </a:cubicBezTo>
                <a:lnTo>
                  <a:pt x="2956845" y="299102"/>
                </a:lnTo>
                <a:lnTo>
                  <a:pt x="3324314" y="307648"/>
                </a:lnTo>
                <a:cubicBezTo>
                  <a:pt x="3352922" y="308728"/>
                  <a:pt x="3381191" y="314561"/>
                  <a:pt x="3409772" y="316194"/>
                </a:cubicBezTo>
                <a:cubicBezTo>
                  <a:pt x="3480928" y="320260"/>
                  <a:pt x="3552202" y="321891"/>
                  <a:pt x="3623417" y="324740"/>
                </a:cubicBezTo>
                <a:cubicBezTo>
                  <a:pt x="3681608" y="344138"/>
                  <a:pt x="3610035" y="319722"/>
                  <a:pt x="3691783" y="350377"/>
                </a:cubicBezTo>
                <a:cubicBezTo>
                  <a:pt x="3700217" y="353540"/>
                  <a:pt x="3708424" y="358466"/>
                  <a:pt x="3717420" y="358923"/>
                </a:cubicBezTo>
                <a:cubicBezTo>
                  <a:pt x="3876837" y="367029"/>
                  <a:pt x="4036463" y="370318"/>
                  <a:pt x="4195985" y="376015"/>
                </a:cubicBezTo>
                <a:lnTo>
                  <a:pt x="5101839" y="367469"/>
                </a:lnTo>
                <a:cubicBezTo>
                  <a:pt x="5130888" y="367719"/>
                  <a:pt x="5187297" y="384560"/>
                  <a:pt x="5187297" y="384560"/>
                </a:cubicBezTo>
                <a:lnTo>
                  <a:pt x="6400800" y="376015"/>
                </a:lnTo>
                <a:cubicBezTo>
                  <a:pt x="6409807" y="375891"/>
                  <a:pt x="6417437" y="367836"/>
                  <a:pt x="6426437" y="367469"/>
                </a:cubicBezTo>
                <a:cubicBezTo>
                  <a:pt x="6557395" y="362124"/>
                  <a:pt x="6688508" y="361772"/>
                  <a:pt x="6819544" y="358923"/>
                </a:cubicBezTo>
                <a:cubicBezTo>
                  <a:pt x="6979754" y="278816"/>
                  <a:pt x="6828318" y="348427"/>
                  <a:pt x="7272471" y="333286"/>
                </a:cubicBezTo>
                <a:cubicBezTo>
                  <a:pt x="7383648" y="329496"/>
                  <a:pt x="7605757" y="316194"/>
                  <a:pt x="7605757" y="316194"/>
                </a:cubicBezTo>
                <a:cubicBezTo>
                  <a:pt x="7620000" y="313345"/>
                  <a:pt x="7634307" y="310799"/>
                  <a:pt x="7648486" y="307648"/>
                </a:cubicBezTo>
                <a:cubicBezTo>
                  <a:pt x="7659951" y="305100"/>
                  <a:pt x="7671152" y="301405"/>
                  <a:pt x="7682669" y="299102"/>
                </a:cubicBezTo>
                <a:cubicBezTo>
                  <a:pt x="7699660" y="295704"/>
                  <a:pt x="7716896" y="293657"/>
                  <a:pt x="7733944" y="290557"/>
                </a:cubicBezTo>
                <a:cubicBezTo>
                  <a:pt x="7748235" y="287959"/>
                  <a:pt x="7762494" y="285162"/>
                  <a:pt x="7776673" y="282011"/>
                </a:cubicBezTo>
                <a:cubicBezTo>
                  <a:pt x="7788138" y="279463"/>
                  <a:pt x="7799183" y="274762"/>
                  <a:pt x="7810856" y="273465"/>
                </a:cubicBezTo>
                <a:cubicBezTo>
                  <a:pt x="7928991" y="260339"/>
                  <a:pt x="8171842" y="258268"/>
                  <a:pt x="8246692" y="256373"/>
                </a:cubicBezTo>
                <a:lnTo>
                  <a:pt x="8605615" y="247828"/>
                </a:lnTo>
                <a:cubicBezTo>
                  <a:pt x="8678677" y="223473"/>
                  <a:pt x="8639013" y="232971"/>
                  <a:pt x="8725256" y="222190"/>
                </a:cubicBezTo>
                <a:cubicBezTo>
                  <a:pt x="8733802" y="216493"/>
                  <a:pt x="8741976" y="210195"/>
                  <a:pt x="8750893" y="205099"/>
                </a:cubicBezTo>
                <a:cubicBezTo>
                  <a:pt x="8761954" y="198778"/>
                  <a:pt x="8774016" y="194328"/>
                  <a:pt x="8785077" y="188007"/>
                </a:cubicBezTo>
                <a:cubicBezTo>
                  <a:pt x="8807621" y="175125"/>
                  <a:pt x="8805979" y="175650"/>
                  <a:pt x="8819260" y="162370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0087" y="2514600"/>
            <a:ext cx="181289" cy="9816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212280" y="2405366"/>
            <a:ext cx="108331" cy="9258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830224" y="3609279"/>
            <a:ext cx="0" cy="12292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4" idx="6"/>
          </p:cNvCxnSpPr>
          <p:nvPr/>
        </p:nvCxnSpPr>
        <p:spPr>
          <a:xfrm flipH="1">
            <a:off x="5486399" y="4793911"/>
            <a:ext cx="1337416" cy="4062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750384" y="2301613"/>
            <a:ext cx="1654216" cy="583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892808" y="2301613"/>
            <a:ext cx="199339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4266445" y="1649338"/>
            <a:ext cx="0" cy="5604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eform 47"/>
          <p:cNvSpPr/>
          <p:nvPr/>
        </p:nvSpPr>
        <p:spPr>
          <a:xfrm>
            <a:off x="4750384" y="5022543"/>
            <a:ext cx="3453231" cy="714067"/>
          </a:xfrm>
          <a:custGeom>
            <a:avLst/>
            <a:gdLst>
              <a:gd name="connsiteX0" fmla="*/ 0 w 3708875"/>
              <a:gd name="connsiteY0" fmla="*/ 0 h 863125"/>
              <a:gd name="connsiteX1" fmla="*/ 8546 w 3708875"/>
              <a:gd name="connsiteY1" fmla="*/ 94004 h 863125"/>
              <a:gd name="connsiteX2" fmla="*/ 128187 w 3708875"/>
              <a:gd name="connsiteY2" fmla="*/ 256374 h 863125"/>
              <a:gd name="connsiteX3" fmla="*/ 410199 w 3708875"/>
              <a:gd name="connsiteY3" fmla="*/ 427290 h 863125"/>
              <a:gd name="connsiteX4" fmla="*/ 555477 w 3708875"/>
              <a:gd name="connsiteY4" fmla="*/ 478564 h 863125"/>
              <a:gd name="connsiteX5" fmla="*/ 640935 w 3708875"/>
              <a:gd name="connsiteY5" fmla="*/ 512748 h 863125"/>
              <a:gd name="connsiteX6" fmla="*/ 743485 w 3708875"/>
              <a:gd name="connsiteY6" fmla="*/ 546931 h 863125"/>
              <a:gd name="connsiteX7" fmla="*/ 820397 w 3708875"/>
              <a:gd name="connsiteY7" fmla="*/ 589660 h 863125"/>
              <a:gd name="connsiteX8" fmla="*/ 905855 w 3708875"/>
              <a:gd name="connsiteY8" fmla="*/ 649480 h 863125"/>
              <a:gd name="connsiteX9" fmla="*/ 914400 w 3708875"/>
              <a:gd name="connsiteY9" fmla="*/ 675118 h 863125"/>
              <a:gd name="connsiteX10" fmla="*/ 1102408 w 3708875"/>
              <a:gd name="connsiteY10" fmla="*/ 743484 h 863125"/>
              <a:gd name="connsiteX11" fmla="*/ 1341690 w 3708875"/>
              <a:gd name="connsiteY11" fmla="*/ 786213 h 863125"/>
              <a:gd name="connsiteX12" fmla="*/ 1555335 w 3708875"/>
              <a:gd name="connsiteY12" fmla="*/ 803305 h 863125"/>
              <a:gd name="connsiteX13" fmla="*/ 2110812 w 3708875"/>
              <a:gd name="connsiteY13" fmla="*/ 820396 h 863125"/>
              <a:gd name="connsiteX14" fmla="*/ 2264636 w 3708875"/>
              <a:gd name="connsiteY14" fmla="*/ 854579 h 863125"/>
              <a:gd name="connsiteX15" fmla="*/ 2811567 w 3708875"/>
              <a:gd name="connsiteY15" fmla="*/ 863125 h 863125"/>
              <a:gd name="connsiteX16" fmla="*/ 3708875 w 3708875"/>
              <a:gd name="connsiteY16" fmla="*/ 863125 h 86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08875" h="863125">
                <a:moveTo>
                  <a:pt x="0" y="0"/>
                </a:moveTo>
                <a:cubicBezTo>
                  <a:pt x="2849" y="31335"/>
                  <a:pt x="-929" y="64001"/>
                  <a:pt x="8546" y="94004"/>
                </a:cubicBezTo>
                <a:cubicBezTo>
                  <a:pt x="18566" y="125735"/>
                  <a:pt x="115862" y="248486"/>
                  <a:pt x="128187" y="256374"/>
                </a:cubicBezTo>
                <a:cubicBezTo>
                  <a:pt x="215797" y="312444"/>
                  <a:pt x="310654" y="383739"/>
                  <a:pt x="410199" y="427290"/>
                </a:cubicBezTo>
                <a:cubicBezTo>
                  <a:pt x="464867" y="451207"/>
                  <a:pt x="498781" y="457676"/>
                  <a:pt x="555477" y="478564"/>
                </a:cubicBezTo>
                <a:cubicBezTo>
                  <a:pt x="584266" y="489170"/>
                  <a:pt x="611829" y="503046"/>
                  <a:pt x="640935" y="512748"/>
                </a:cubicBezTo>
                <a:cubicBezTo>
                  <a:pt x="675118" y="524142"/>
                  <a:pt x="710366" y="532737"/>
                  <a:pt x="743485" y="546931"/>
                </a:cubicBezTo>
                <a:cubicBezTo>
                  <a:pt x="770442" y="558484"/>
                  <a:pt x="795248" y="574571"/>
                  <a:pt x="820397" y="589660"/>
                </a:cubicBezTo>
                <a:cubicBezTo>
                  <a:pt x="855459" y="610697"/>
                  <a:pt x="874696" y="626112"/>
                  <a:pt x="905855" y="649480"/>
                </a:cubicBezTo>
                <a:cubicBezTo>
                  <a:pt x="908703" y="658026"/>
                  <a:pt x="908633" y="668198"/>
                  <a:pt x="914400" y="675118"/>
                </a:cubicBezTo>
                <a:cubicBezTo>
                  <a:pt x="953247" y="721734"/>
                  <a:pt x="1076504" y="737853"/>
                  <a:pt x="1102408" y="743484"/>
                </a:cubicBezTo>
                <a:cubicBezTo>
                  <a:pt x="1181581" y="760696"/>
                  <a:pt x="1261365" y="775604"/>
                  <a:pt x="1341690" y="786213"/>
                </a:cubicBezTo>
                <a:cubicBezTo>
                  <a:pt x="1412517" y="795568"/>
                  <a:pt x="1484051" y="798553"/>
                  <a:pt x="1555335" y="803305"/>
                </a:cubicBezTo>
                <a:cubicBezTo>
                  <a:pt x="1742166" y="815760"/>
                  <a:pt x="1921293" y="816184"/>
                  <a:pt x="2110812" y="820396"/>
                </a:cubicBezTo>
                <a:cubicBezTo>
                  <a:pt x="2121083" y="822964"/>
                  <a:pt x="2232251" y="853654"/>
                  <a:pt x="2264636" y="854579"/>
                </a:cubicBezTo>
                <a:cubicBezTo>
                  <a:pt x="2446894" y="859786"/>
                  <a:pt x="2629238" y="862046"/>
                  <a:pt x="2811567" y="863125"/>
                </a:cubicBezTo>
                <a:lnTo>
                  <a:pt x="3708875" y="863125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8178689" y="1519156"/>
            <a:ext cx="120007" cy="5435126"/>
          </a:xfrm>
          <a:custGeom>
            <a:avLst/>
            <a:gdLst>
              <a:gd name="connsiteX0" fmla="*/ 51275 w 120007"/>
              <a:gd name="connsiteY0" fmla="*/ 0 h 5435126"/>
              <a:gd name="connsiteX1" fmla="*/ 68367 w 120007"/>
              <a:gd name="connsiteY1" fmla="*/ 42729 h 5435126"/>
              <a:gd name="connsiteX2" fmla="*/ 111096 w 120007"/>
              <a:gd name="connsiteY2" fmla="*/ 692210 h 5435126"/>
              <a:gd name="connsiteX3" fmla="*/ 111096 w 120007"/>
              <a:gd name="connsiteY3" fmla="*/ 2572284 h 5435126"/>
              <a:gd name="connsiteX4" fmla="*/ 94004 w 120007"/>
              <a:gd name="connsiteY4" fmla="*/ 2845750 h 5435126"/>
              <a:gd name="connsiteX5" fmla="*/ 85458 w 120007"/>
              <a:gd name="connsiteY5" fmla="*/ 3085032 h 5435126"/>
              <a:gd name="connsiteX6" fmla="*/ 76913 w 120007"/>
              <a:gd name="connsiteY6" fmla="*/ 3597780 h 5435126"/>
              <a:gd name="connsiteX7" fmla="*/ 85458 w 120007"/>
              <a:gd name="connsiteY7" fmla="*/ 4289989 h 5435126"/>
              <a:gd name="connsiteX8" fmla="*/ 102550 w 120007"/>
              <a:gd name="connsiteY8" fmla="*/ 4358355 h 5435126"/>
              <a:gd name="connsiteX9" fmla="*/ 119642 w 120007"/>
              <a:gd name="connsiteY9" fmla="*/ 4409630 h 5435126"/>
              <a:gd name="connsiteX10" fmla="*/ 102550 w 120007"/>
              <a:gd name="connsiteY10" fmla="*/ 4751462 h 5435126"/>
              <a:gd name="connsiteX11" fmla="*/ 76913 w 120007"/>
              <a:gd name="connsiteY11" fmla="*/ 4896741 h 5435126"/>
              <a:gd name="connsiteX12" fmla="*/ 68367 w 120007"/>
              <a:gd name="connsiteY12" fmla="*/ 4948015 h 5435126"/>
              <a:gd name="connsiteX13" fmla="*/ 59821 w 120007"/>
              <a:gd name="connsiteY13" fmla="*/ 4990744 h 5435126"/>
              <a:gd name="connsiteX14" fmla="*/ 51275 w 120007"/>
              <a:gd name="connsiteY14" fmla="*/ 5059111 h 5435126"/>
              <a:gd name="connsiteX15" fmla="*/ 34184 w 120007"/>
              <a:gd name="connsiteY15" fmla="*/ 5110385 h 5435126"/>
              <a:gd name="connsiteX16" fmla="*/ 25638 w 120007"/>
              <a:gd name="connsiteY16" fmla="*/ 5153114 h 5435126"/>
              <a:gd name="connsiteX17" fmla="*/ 17092 w 120007"/>
              <a:gd name="connsiteY17" fmla="*/ 5298393 h 5435126"/>
              <a:gd name="connsiteX18" fmla="*/ 8546 w 120007"/>
              <a:gd name="connsiteY18" fmla="*/ 5392397 h 5435126"/>
              <a:gd name="connsiteX19" fmla="*/ 0 w 120007"/>
              <a:gd name="connsiteY19" fmla="*/ 5435126 h 5435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0007" h="5435126">
                <a:moveTo>
                  <a:pt x="51275" y="0"/>
                </a:moveTo>
                <a:cubicBezTo>
                  <a:pt x="56972" y="14243"/>
                  <a:pt x="64463" y="27894"/>
                  <a:pt x="68367" y="42729"/>
                </a:cubicBezTo>
                <a:cubicBezTo>
                  <a:pt x="129032" y="273254"/>
                  <a:pt x="101340" y="389783"/>
                  <a:pt x="111096" y="692210"/>
                </a:cubicBezTo>
                <a:cubicBezTo>
                  <a:pt x="118129" y="1451714"/>
                  <a:pt x="127022" y="1807857"/>
                  <a:pt x="111096" y="2572284"/>
                </a:cubicBezTo>
                <a:cubicBezTo>
                  <a:pt x="109194" y="2663597"/>
                  <a:pt x="98565" y="2754531"/>
                  <a:pt x="94004" y="2845750"/>
                </a:cubicBezTo>
                <a:cubicBezTo>
                  <a:pt x="90018" y="2925462"/>
                  <a:pt x="88307" y="3005271"/>
                  <a:pt x="85458" y="3085032"/>
                </a:cubicBezTo>
                <a:cubicBezTo>
                  <a:pt x="82610" y="3255948"/>
                  <a:pt x="76913" y="3426840"/>
                  <a:pt x="76913" y="3597780"/>
                </a:cubicBezTo>
                <a:cubicBezTo>
                  <a:pt x="76913" y="3828534"/>
                  <a:pt x="77684" y="4059366"/>
                  <a:pt x="85458" y="4289989"/>
                </a:cubicBezTo>
                <a:cubicBezTo>
                  <a:pt x="86249" y="4313466"/>
                  <a:pt x="95122" y="4336070"/>
                  <a:pt x="102550" y="4358355"/>
                </a:cubicBezTo>
                <a:lnTo>
                  <a:pt x="119642" y="4409630"/>
                </a:lnTo>
                <a:cubicBezTo>
                  <a:pt x="117922" y="4450898"/>
                  <a:pt x="109540" y="4686227"/>
                  <a:pt x="102550" y="4751462"/>
                </a:cubicBezTo>
                <a:cubicBezTo>
                  <a:pt x="95239" y="4819698"/>
                  <a:pt x="87153" y="4840417"/>
                  <a:pt x="76913" y="4896741"/>
                </a:cubicBezTo>
                <a:cubicBezTo>
                  <a:pt x="73814" y="4913789"/>
                  <a:pt x="71467" y="4930967"/>
                  <a:pt x="68367" y="4948015"/>
                </a:cubicBezTo>
                <a:cubicBezTo>
                  <a:pt x="65769" y="4962306"/>
                  <a:pt x="62030" y="4976388"/>
                  <a:pt x="59821" y="4990744"/>
                </a:cubicBezTo>
                <a:cubicBezTo>
                  <a:pt x="56329" y="5013443"/>
                  <a:pt x="56087" y="5036654"/>
                  <a:pt x="51275" y="5059111"/>
                </a:cubicBezTo>
                <a:cubicBezTo>
                  <a:pt x="47500" y="5076727"/>
                  <a:pt x="37717" y="5092719"/>
                  <a:pt x="34184" y="5110385"/>
                </a:cubicBezTo>
                <a:lnTo>
                  <a:pt x="25638" y="5153114"/>
                </a:lnTo>
                <a:cubicBezTo>
                  <a:pt x="22789" y="5201540"/>
                  <a:pt x="20548" y="5250006"/>
                  <a:pt x="17092" y="5298393"/>
                </a:cubicBezTo>
                <a:cubicBezTo>
                  <a:pt x="14850" y="5329777"/>
                  <a:pt x="12449" y="5361176"/>
                  <a:pt x="8546" y="5392397"/>
                </a:cubicBezTo>
                <a:cubicBezTo>
                  <a:pt x="6744" y="5406810"/>
                  <a:pt x="0" y="5435126"/>
                  <a:pt x="0" y="5435126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8263783" y="1521151"/>
            <a:ext cx="313300" cy="5400942"/>
          </a:xfrm>
          <a:custGeom>
            <a:avLst/>
            <a:gdLst>
              <a:gd name="connsiteX0" fmla="*/ 0 w 313300"/>
              <a:gd name="connsiteY0" fmla="*/ 5400942 h 5400942"/>
              <a:gd name="connsiteX1" fmla="*/ 8546 w 313300"/>
              <a:gd name="connsiteY1" fmla="*/ 5170206 h 5400942"/>
              <a:gd name="connsiteX2" fmla="*/ 34183 w 313300"/>
              <a:gd name="connsiteY2" fmla="*/ 5067656 h 5400942"/>
              <a:gd name="connsiteX3" fmla="*/ 42729 w 313300"/>
              <a:gd name="connsiteY3" fmla="*/ 5042019 h 5400942"/>
              <a:gd name="connsiteX4" fmla="*/ 51275 w 313300"/>
              <a:gd name="connsiteY4" fmla="*/ 4990744 h 5400942"/>
              <a:gd name="connsiteX5" fmla="*/ 76912 w 313300"/>
              <a:gd name="connsiteY5" fmla="*/ 4905286 h 5400942"/>
              <a:gd name="connsiteX6" fmla="*/ 85458 w 313300"/>
              <a:gd name="connsiteY6" fmla="*/ 4879649 h 5400942"/>
              <a:gd name="connsiteX7" fmla="*/ 94004 w 313300"/>
              <a:gd name="connsiteY7" fmla="*/ 4854012 h 5400942"/>
              <a:gd name="connsiteX8" fmla="*/ 111096 w 313300"/>
              <a:gd name="connsiteY8" fmla="*/ 4349810 h 5400942"/>
              <a:gd name="connsiteX9" fmla="*/ 128187 w 313300"/>
              <a:gd name="connsiteY9" fmla="*/ 4272898 h 5400942"/>
              <a:gd name="connsiteX10" fmla="*/ 136733 w 313300"/>
              <a:gd name="connsiteY10" fmla="*/ 4221623 h 5400942"/>
              <a:gd name="connsiteX11" fmla="*/ 162370 w 313300"/>
              <a:gd name="connsiteY11" fmla="*/ 4093436 h 5400942"/>
              <a:gd name="connsiteX12" fmla="*/ 179462 w 313300"/>
              <a:gd name="connsiteY12" fmla="*/ 3743058 h 5400942"/>
              <a:gd name="connsiteX13" fmla="*/ 196553 w 313300"/>
              <a:gd name="connsiteY13" fmla="*/ 3683238 h 5400942"/>
              <a:gd name="connsiteX14" fmla="*/ 205099 w 313300"/>
              <a:gd name="connsiteY14" fmla="*/ 3631963 h 5400942"/>
              <a:gd name="connsiteX15" fmla="*/ 222191 w 313300"/>
              <a:gd name="connsiteY15" fmla="*/ 3555051 h 5400942"/>
              <a:gd name="connsiteX16" fmla="*/ 230737 w 313300"/>
              <a:gd name="connsiteY16" fmla="*/ 2777384 h 5400942"/>
              <a:gd name="connsiteX17" fmla="*/ 239282 w 313300"/>
              <a:gd name="connsiteY17" fmla="*/ 2743200 h 5400942"/>
              <a:gd name="connsiteX18" fmla="*/ 247828 w 313300"/>
              <a:gd name="connsiteY18" fmla="*/ 2461189 h 5400942"/>
              <a:gd name="connsiteX19" fmla="*/ 256374 w 313300"/>
              <a:gd name="connsiteY19" fmla="*/ 1683522 h 5400942"/>
              <a:gd name="connsiteX20" fmla="*/ 264920 w 313300"/>
              <a:gd name="connsiteY20" fmla="*/ 1461331 h 5400942"/>
              <a:gd name="connsiteX21" fmla="*/ 273466 w 313300"/>
              <a:gd name="connsiteY21" fmla="*/ 931492 h 5400942"/>
              <a:gd name="connsiteX22" fmla="*/ 282011 w 313300"/>
              <a:gd name="connsiteY22" fmla="*/ 880217 h 5400942"/>
              <a:gd name="connsiteX23" fmla="*/ 290557 w 313300"/>
              <a:gd name="connsiteY23" fmla="*/ 854580 h 5400942"/>
              <a:gd name="connsiteX24" fmla="*/ 299103 w 313300"/>
              <a:gd name="connsiteY24" fmla="*/ 786213 h 5400942"/>
              <a:gd name="connsiteX25" fmla="*/ 307649 w 313300"/>
              <a:gd name="connsiteY25" fmla="*/ 0 h 540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13300" h="5400942">
                <a:moveTo>
                  <a:pt x="0" y="5400942"/>
                </a:moveTo>
                <a:cubicBezTo>
                  <a:pt x="2849" y="5324030"/>
                  <a:pt x="3890" y="5247030"/>
                  <a:pt x="8546" y="5170206"/>
                </a:cubicBezTo>
                <a:cubicBezTo>
                  <a:pt x="11103" y="5128014"/>
                  <a:pt x="20919" y="5107448"/>
                  <a:pt x="34183" y="5067656"/>
                </a:cubicBezTo>
                <a:lnTo>
                  <a:pt x="42729" y="5042019"/>
                </a:lnTo>
                <a:cubicBezTo>
                  <a:pt x="45578" y="5024927"/>
                  <a:pt x="47877" y="5007735"/>
                  <a:pt x="51275" y="4990744"/>
                </a:cubicBezTo>
                <a:cubicBezTo>
                  <a:pt x="57732" y="4958461"/>
                  <a:pt x="66015" y="4937979"/>
                  <a:pt x="76912" y="4905286"/>
                </a:cubicBezTo>
                <a:lnTo>
                  <a:pt x="85458" y="4879649"/>
                </a:lnTo>
                <a:lnTo>
                  <a:pt x="94004" y="4854012"/>
                </a:lnTo>
                <a:cubicBezTo>
                  <a:pt x="96140" y="4774994"/>
                  <a:pt x="102585" y="4464715"/>
                  <a:pt x="111096" y="4349810"/>
                </a:cubicBezTo>
                <a:cubicBezTo>
                  <a:pt x="112853" y="4326095"/>
                  <a:pt x="123470" y="4296484"/>
                  <a:pt x="128187" y="4272898"/>
                </a:cubicBezTo>
                <a:cubicBezTo>
                  <a:pt x="131585" y="4255907"/>
                  <a:pt x="133102" y="4238566"/>
                  <a:pt x="136733" y="4221623"/>
                </a:cubicBezTo>
                <a:cubicBezTo>
                  <a:pt x="164988" y="4089763"/>
                  <a:pt x="145118" y="4214198"/>
                  <a:pt x="162370" y="4093436"/>
                </a:cubicBezTo>
                <a:cubicBezTo>
                  <a:pt x="164968" y="4020689"/>
                  <a:pt x="168179" y="3838958"/>
                  <a:pt x="179462" y="3743058"/>
                </a:cubicBezTo>
                <a:cubicBezTo>
                  <a:pt x="184114" y="3703517"/>
                  <a:pt x="188956" y="3717424"/>
                  <a:pt x="196553" y="3683238"/>
                </a:cubicBezTo>
                <a:cubicBezTo>
                  <a:pt x="200312" y="3666323"/>
                  <a:pt x="201999" y="3649011"/>
                  <a:pt x="205099" y="3631963"/>
                </a:cubicBezTo>
                <a:cubicBezTo>
                  <a:pt x="212332" y="3592183"/>
                  <a:pt x="213046" y="3591629"/>
                  <a:pt x="222191" y="3555051"/>
                </a:cubicBezTo>
                <a:cubicBezTo>
                  <a:pt x="225040" y="3295829"/>
                  <a:pt x="225281" y="3036565"/>
                  <a:pt x="230737" y="2777384"/>
                </a:cubicBezTo>
                <a:cubicBezTo>
                  <a:pt x="230984" y="2765641"/>
                  <a:pt x="238648" y="2754928"/>
                  <a:pt x="239282" y="2743200"/>
                </a:cubicBezTo>
                <a:cubicBezTo>
                  <a:pt x="244358" y="2649290"/>
                  <a:pt x="244979" y="2555193"/>
                  <a:pt x="247828" y="2461189"/>
                </a:cubicBezTo>
                <a:cubicBezTo>
                  <a:pt x="250677" y="2201967"/>
                  <a:pt x="251943" y="1942722"/>
                  <a:pt x="256374" y="1683522"/>
                </a:cubicBezTo>
                <a:cubicBezTo>
                  <a:pt x="257641" y="1609414"/>
                  <a:pt x="263236" y="1535430"/>
                  <a:pt x="264920" y="1461331"/>
                </a:cubicBezTo>
                <a:cubicBezTo>
                  <a:pt x="268934" y="1284741"/>
                  <a:pt x="268273" y="1108052"/>
                  <a:pt x="273466" y="931492"/>
                </a:cubicBezTo>
                <a:cubicBezTo>
                  <a:pt x="273975" y="914172"/>
                  <a:pt x="278252" y="897132"/>
                  <a:pt x="282011" y="880217"/>
                </a:cubicBezTo>
                <a:cubicBezTo>
                  <a:pt x="283965" y="871424"/>
                  <a:pt x="287708" y="863126"/>
                  <a:pt x="290557" y="854580"/>
                </a:cubicBezTo>
                <a:cubicBezTo>
                  <a:pt x="293406" y="831791"/>
                  <a:pt x="296926" y="809076"/>
                  <a:pt x="299103" y="786213"/>
                </a:cubicBezTo>
                <a:cubicBezTo>
                  <a:pt x="324909" y="515254"/>
                  <a:pt x="307649" y="321375"/>
                  <a:pt x="307649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8358372" y="3236856"/>
            <a:ext cx="62061" cy="214272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428324" y="5736610"/>
            <a:ext cx="835459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8420433" y="5274946"/>
            <a:ext cx="723567" cy="7848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Tundra 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flow 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Direction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 to</a:t>
            </a:r>
          </a:p>
          <a:p>
            <a:r>
              <a:rPr lang="en-US" sz="900" b="1" dirty="0" smtClean="0">
                <a:latin typeface="Arial" pitchFamily="34" charset="0"/>
                <a:cs typeface="Arial" pitchFamily="34" charset="0"/>
              </a:rPr>
              <a:t> sea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009900" y="5819686"/>
            <a:ext cx="286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Recommended surface drain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009900" y="5867399"/>
            <a:ext cx="2828462" cy="3216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>
            <a:stCxn id="58" idx="3"/>
          </p:cNvCxnSpPr>
          <p:nvPr/>
        </p:nvCxnSpPr>
        <p:spPr>
          <a:xfrm flipV="1">
            <a:off x="5838362" y="5736611"/>
            <a:ext cx="333838" cy="29159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35752" y="2123712"/>
            <a:ext cx="11072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Bodoni MT" pitchFamily="18" charset="0"/>
              </a:rPr>
              <a:t>Surface runoff</a:t>
            </a:r>
            <a:endParaRPr lang="en-US" sz="1200" b="1" dirty="0">
              <a:latin typeface="Bodoni MT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453950" y="1828800"/>
            <a:ext cx="17182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Gravity drainage valve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452051" y="1702932"/>
            <a:ext cx="16161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Gravity decanting valve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52050" y="1702932"/>
            <a:ext cx="1434149" cy="2915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3862048" y="1869661"/>
            <a:ext cx="248039" cy="58199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endCxn id="17" idx="7"/>
          </p:cNvCxnSpPr>
          <p:nvPr/>
        </p:nvCxnSpPr>
        <p:spPr>
          <a:xfrm flipH="1">
            <a:off x="4304746" y="2019300"/>
            <a:ext cx="343454" cy="39962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714040" y="1396045"/>
            <a:ext cx="16385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Final discharge into sea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523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58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Pond Inlet Sewage Lagoon, July 25,2012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 Inlet Sewage Lagoon, July 25,2012</dc:title>
  <dc:creator>broy</dc:creator>
  <cp:lastModifiedBy>broy</cp:lastModifiedBy>
  <cp:revision>7</cp:revision>
  <dcterms:created xsi:type="dcterms:W3CDTF">2012-07-25T20:57:33Z</dcterms:created>
  <dcterms:modified xsi:type="dcterms:W3CDTF">2012-11-09T15:40:00Z</dcterms:modified>
</cp:coreProperties>
</file>