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0BC0-CF1F-4F58-90A2-020BA31B0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09F003-F5AE-49E1-BCEC-BC34673FF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5568E-0296-4E89-9EE0-6F55CE63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ECFA6-B6FD-4CC4-B524-F862D4AD8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19A14-5982-4619-9A48-2DEB1FAE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231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61C49-B12B-456D-BD6A-2ED206869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1A4CC-F081-484D-ADF0-C2B782658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DC4B3-55C3-4E78-84B8-1FEBA51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27C27-51D2-4712-B0CE-FC6FBA92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8687A-0572-43C8-A8FB-BA7C08C79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0845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F56991-1B80-47F6-A678-6D802CC602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C9D7C-6324-49A1-AF9C-A0AC6506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88FFC-029E-4D27-90C3-5BB5FB5A1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C55E3-A546-4972-9D05-9E0DF2CE6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51F0A-EA80-4401-8368-6A4B6B63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206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07415-3CCD-40B2-BE45-10A39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E0387-165D-440C-AF21-334B7F4EA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1FFE5-798E-46E0-9881-5B515D1DA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7FACF-62FE-4BF3-ADCE-5C325223E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4FEDE-73D0-44C9-95E8-01A736C69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50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06448-9410-4B3A-8862-7A26D7E58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5D628-B518-48A5-9DB3-18FD01FAB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BC91A-3996-4585-878A-0E8CE4750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22BEE-C251-4F87-BF92-5F9629B97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4B5B6-62EA-48F8-ACC3-A540C6F3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972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7D523-AA11-4721-B935-E1FA8DE6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7EF07-7C6A-4336-A166-7B1DFC0A6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469A1-EBAE-454B-8C9B-B57D23A2E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CA5A4-F843-4627-A239-567C298A4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FF2B3-981C-4349-8AD0-D9771A7F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18C7A-F326-40BF-86DF-4E44664B1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90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E0556-D534-4CB6-BCDA-391B4C9B1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984B30-5642-4CB8-9D1D-25308B490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EA1C22-F218-4DAE-8F44-BE92ADD03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6B929-6848-45D7-A86B-51841A38ED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CAE59-F462-4EAD-BF82-841ADF891C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2698DE-C8C9-40A5-B465-5AAD3E63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64A4A7-2D58-4C05-A8BD-52F566A24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56DD59-1FF5-4539-9B98-1049BD85C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19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AA7E-7F52-45A2-99F5-54F5277E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E03B71-DD75-4E8B-A5DB-0F3EBAD05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7E61F7-93EA-45C0-8A0D-776B801C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F60D03-D834-4F16-9292-59083320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657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6068EB-D2BB-4CE1-8ED4-1580A78E6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8C6738-7EB5-416A-8D2B-33B06318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023B0-9228-4443-8419-22A3252A7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54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909F-C9D6-47FC-BEA3-AF1D6D2C5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2E57C-9209-45BD-938A-C8852C7C0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7A9D3-7C87-4967-ABC5-50551E903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C9DC9-F3D2-4ADB-8198-006926DB9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517AF2-0F96-4E6E-A455-2A2EB740C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76AFA-D79B-447C-8D6E-867190769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60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E8D4A-48F9-4688-A329-D329CE1B5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9D637-6E8F-4CB0-82DC-218FA1F70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65D3C-4D33-4ACF-BDFC-24D0EF270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E072D-B040-4AAC-83A0-7145BDEAB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80800-CCE8-4D2A-9017-56860B0C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95287-07E2-494F-93B8-AEDB1E362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079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21484-FE53-47BB-9CBE-6A2A95DD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E9943-EA49-4619-9496-0E9C65FD0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55627-F67E-4E81-92B5-776CFC734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606CF-911C-44C8-8140-46B180719DE1}" type="datetimeFigureOut">
              <a:rPr lang="en-CA" smtClean="0"/>
              <a:t>2020-01-22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AFC99-4D07-432E-B62C-80DA7900B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04F67-E6F1-49FA-B0E3-FDB514537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9703-E32A-4901-BD4E-5D623846B6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46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4A5A4-12F2-4362-AB96-5F64263503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1669"/>
            <a:ext cx="9144000" cy="411061"/>
          </a:xfrm>
        </p:spPr>
        <p:txBody>
          <a:bodyPr>
            <a:normAutofit/>
          </a:bodyPr>
          <a:lstStyle/>
          <a:p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Pond inlet Water Source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EC398-C0AB-486F-AD74-B9EC772CC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026618"/>
            <a:ext cx="9144000" cy="5340626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8DB690C-8014-4118-981D-8F56199B9312}"/>
              </a:ext>
            </a:extLst>
          </p:cNvPr>
          <p:cNvSpPr/>
          <p:nvPr/>
        </p:nvSpPr>
        <p:spPr>
          <a:xfrm>
            <a:off x="3993160" y="1308683"/>
            <a:ext cx="6602135" cy="1535228"/>
          </a:xfrm>
          <a:custGeom>
            <a:avLst/>
            <a:gdLst>
              <a:gd name="connsiteX0" fmla="*/ 0 w 6602135"/>
              <a:gd name="connsiteY0" fmla="*/ 0 h 1535228"/>
              <a:gd name="connsiteX1" fmla="*/ 50334 w 6602135"/>
              <a:gd name="connsiteY1" fmla="*/ 8389 h 1535228"/>
              <a:gd name="connsiteX2" fmla="*/ 100668 w 6602135"/>
              <a:gd name="connsiteY2" fmla="*/ 25167 h 1535228"/>
              <a:gd name="connsiteX3" fmla="*/ 142612 w 6602135"/>
              <a:gd name="connsiteY3" fmla="*/ 33556 h 1535228"/>
              <a:gd name="connsiteX4" fmla="*/ 176168 w 6602135"/>
              <a:gd name="connsiteY4" fmla="*/ 50334 h 1535228"/>
              <a:gd name="connsiteX5" fmla="*/ 243280 w 6602135"/>
              <a:gd name="connsiteY5" fmla="*/ 67111 h 1535228"/>
              <a:gd name="connsiteX6" fmla="*/ 268447 w 6602135"/>
              <a:gd name="connsiteY6" fmla="*/ 75500 h 1535228"/>
              <a:gd name="connsiteX7" fmla="*/ 302003 w 6602135"/>
              <a:gd name="connsiteY7" fmla="*/ 83889 h 1535228"/>
              <a:gd name="connsiteX8" fmla="*/ 335559 w 6602135"/>
              <a:gd name="connsiteY8" fmla="*/ 100667 h 1535228"/>
              <a:gd name="connsiteX9" fmla="*/ 360726 w 6602135"/>
              <a:gd name="connsiteY9" fmla="*/ 109056 h 1535228"/>
              <a:gd name="connsiteX10" fmla="*/ 385893 w 6602135"/>
              <a:gd name="connsiteY10" fmla="*/ 125834 h 1535228"/>
              <a:gd name="connsiteX11" fmla="*/ 419449 w 6602135"/>
              <a:gd name="connsiteY11" fmla="*/ 134223 h 1535228"/>
              <a:gd name="connsiteX12" fmla="*/ 486561 w 6602135"/>
              <a:gd name="connsiteY12" fmla="*/ 167779 h 1535228"/>
              <a:gd name="connsiteX13" fmla="*/ 528506 w 6602135"/>
              <a:gd name="connsiteY13" fmla="*/ 176168 h 1535228"/>
              <a:gd name="connsiteX14" fmla="*/ 578840 w 6602135"/>
              <a:gd name="connsiteY14" fmla="*/ 192946 h 1535228"/>
              <a:gd name="connsiteX15" fmla="*/ 654341 w 6602135"/>
              <a:gd name="connsiteY15" fmla="*/ 209724 h 1535228"/>
              <a:gd name="connsiteX16" fmla="*/ 721453 w 6602135"/>
              <a:gd name="connsiteY16" fmla="*/ 226502 h 1535228"/>
              <a:gd name="connsiteX17" fmla="*/ 746620 w 6602135"/>
              <a:gd name="connsiteY17" fmla="*/ 234891 h 1535228"/>
              <a:gd name="connsiteX18" fmla="*/ 796954 w 6602135"/>
              <a:gd name="connsiteY18" fmla="*/ 268447 h 1535228"/>
              <a:gd name="connsiteX19" fmla="*/ 847288 w 6602135"/>
              <a:gd name="connsiteY19" fmla="*/ 293614 h 1535228"/>
              <a:gd name="connsiteX20" fmla="*/ 872455 w 6602135"/>
              <a:gd name="connsiteY20" fmla="*/ 302003 h 1535228"/>
              <a:gd name="connsiteX21" fmla="*/ 964734 w 6602135"/>
              <a:gd name="connsiteY21" fmla="*/ 343948 h 1535228"/>
              <a:gd name="connsiteX22" fmla="*/ 1023457 w 6602135"/>
              <a:gd name="connsiteY22" fmla="*/ 352337 h 1535228"/>
              <a:gd name="connsiteX23" fmla="*/ 1308682 w 6602135"/>
              <a:gd name="connsiteY23" fmla="*/ 369115 h 1535228"/>
              <a:gd name="connsiteX24" fmla="*/ 1560352 w 6602135"/>
              <a:gd name="connsiteY24" fmla="*/ 377504 h 1535228"/>
              <a:gd name="connsiteX25" fmla="*/ 1619075 w 6602135"/>
              <a:gd name="connsiteY25" fmla="*/ 402671 h 1535228"/>
              <a:gd name="connsiteX26" fmla="*/ 1644242 w 6602135"/>
              <a:gd name="connsiteY26" fmla="*/ 419449 h 1535228"/>
              <a:gd name="connsiteX27" fmla="*/ 1669409 w 6602135"/>
              <a:gd name="connsiteY27" fmla="*/ 427838 h 1535228"/>
              <a:gd name="connsiteX28" fmla="*/ 1719743 w 6602135"/>
              <a:gd name="connsiteY28" fmla="*/ 461394 h 1535228"/>
              <a:gd name="connsiteX29" fmla="*/ 1753299 w 6602135"/>
              <a:gd name="connsiteY29" fmla="*/ 486561 h 1535228"/>
              <a:gd name="connsiteX30" fmla="*/ 1837189 w 6602135"/>
              <a:gd name="connsiteY30" fmla="*/ 520117 h 1535228"/>
              <a:gd name="connsiteX31" fmla="*/ 1870745 w 6602135"/>
              <a:gd name="connsiteY31" fmla="*/ 536895 h 1535228"/>
              <a:gd name="connsiteX32" fmla="*/ 1904301 w 6602135"/>
              <a:gd name="connsiteY32" fmla="*/ 545284 h 1535228"/>
              <a:gd name="connsiteX33" fmla="*/ 1996579 w 6602135"/>
              <a:gd name="connsiteY33" fmla="*/ 570451 h 1535228"/>
              <a:gd name="connsiteX34" fmla="*/ 2038524 w 6602135"/>
              <a:gd name="connsiteY34" fmla="*/ 578840 h 1535228"/>
              <a:gd name="connsiteX35" fmla="*/ 2189526 w 6602135"/>
              <a:gd name="connsiteY35" fmla="*/ 587229 h 1535228"/>
              <a:gd name="connsiteX36" fmla="*/ 2416029 w 6602135"/>
              <a:gd name="connsiteY36" fmla="*/ 595618 h 1535228"/>
              <a:gd name="connsiteX37" fmla="*/ 2441196 w 6602135"/>
              <a:gd name="connsiteY37" fmla="*/ 604007 h 1535228"/>
              <a:gd name="connsiteX38" fmla="*/ 2525086 w 6602135"/>
              <a:gd name="connsiteY38" fmla="*/ 620785 h 1535228"/>
              <a:gd name="connsiteX39" fmla="*/ 2575420 w 6602135"/>
              <a:gd name="connsiteY39" fmla="*/ 637563 h 1535228"/>
              <a:gd name="connsiteX40" fmla="*/ 2634143 w 6602135"/>
              <a:gd name="connsiteY40" fmla="*/ 671119 h 1535228"/>
              <a:gd name="connsiteX41" fmla="*/ 2676088 w 6602135"/>
              <a:gd name="connsiteY41" fmla="*/ 679508 h 1535228"/>
              <a:gd name="connsiteX42" fmla="*/ 2709644 w 6602135"/>
              <a:gd name="connsiteY42" fmla="*/ 687897 h 1535228"/>
              <a:gd name="connsiteX43" fmla="*/ 2734811 w 6602135"/>
              <a:gd name="connsiteY43" fmla="*/ 696286 h 1535228"/>
              <a:gd name="connsiteX44" fmla="*/ 2776756 w 6602135"/>
              <a:gd name="connsiteY44" fmla="*/ 704675 h 1535228"/>
              <a:gd name="connsiteX45" fmla="*/ 2843868 w 6602135"/>
              <a:gd name="connsiteY45" fmla="*/ 721453 h 1535228"/>
              <a:gd name="connsiteX46" fmla="*/ 2869034 w 6602135"/>
              <a:gd name="connsiteY46" fmla="*/ 738231 h 1535228"/>
              <a:gd name="connsiteX47" fmla="*/ 3003258 w 6602135"/>
              <a:gd name="connsiteY47" fmla="*/ 788565 h 1535228"/>
              <a:gd name="connsiteX48" fmla="*/ 3087148 w 6602135"/>
              <a:gd name="connsiteY48" fmla="*/ 822121 h 1535228"/>
              <a:gd name="connsiteX49" fmla="*/ 3112315 w 6602135"/>
              <a:gd name="connsiteY49" fmla="*/ 830510 h 1535228"/>
              <a:gd name="connsiteX50" fmla="*/ 3145871 w 6602135"/>
              <a:gd name="connsiteY50" fmla="*/ 847288 h 1535228"/>
              <a:gd name="connsiteX51" fmla="*/ 3204594 w 6602135"/>
              <a:gd name="connsiteY51" fmla="*/ 855677 h 1535228"/>
              <a:gd name="connsiteX52" fmla="*/ 3271706 w 6602135"/>
              <a:gd name="connsiteY52" fmla="*/ 872455 h 1535228"/>
              <a:gd name="connsiteX53" fmla="*/ 3338818 w 6602135"/>
              <a:gd name="connsiteY53" fmla="*/ 880844 h 1535228"/>
              <a:gd name="connsiteX54" fmla="*/ 3380763 w 6602135"/>
              <a:gd name="connsiteY54" fmla="*/ 889233 h 1535228"/>
              <a:gd name="connsiteX55" fmla="*/ 3439486 w 6602135"/>
              <a:gd name="connsiteY55" fmla="*/ 897622 h 1535228"/>
              <a:gd name="connsiteX56" fmla="*/ 3489820 w 6602135"/>
              <a:gd name="connsiteY56" fmla="*/ 914400 h 1535228"/>
              <a:gd name="connsiteX57" fmla="*/ 3590488 w 6602135"/>
              <a:gd name="connsiteY57" fmla="*/ 973123 h 1535228"/>
              <a:gd name="connsiteX58" fmla="*/ 3624044 w 6602135"/>
              <a:gd name="connsiteY58" fmla="*/ 981511 h 1535228"/>
              <a:gd name="connsiteX59" fmla="*/ 3749879 w 6602135"/>
              <a:gd name="connsiteY59" fmla="*/ 1006678 h 1535228"/>
              <a:gd name="connsiteX60" fmla="*/ 3825379 w 6602135"/>
              <a:gd name="connsiteY60" fmla="*/ 1023456 h 1535228"/>
              <a:gd name="connsiteX61" fmla="*/ 3875713 w 6602135"/>
              <a:gd name="connsiteY61" fmla="*/ 1031845 h 1535228"/>
              <a:gd name="connsiteX62" fmla="*/ 3984770 w 6602135"/>
              <a:gd name="connsiteY62" fmla="*/ 1073790 h 1535228"/>
              <a:gd name="connsiteX63" fmla="*/ 4085438 w 6602135"/>
              <a:gd name="connsiteY63" fmla="*/ 1090568 h 1535228"/>
              <a:gd name="connsiteX64" fmla="*/ 4118994 w 6602135"/>
              <a:gd name="connsiteY64" fmla="*/ 1098957 h 1535228"/>
              <a:gd name="connsiteX65" fmla="*/ 4236440 w 6602135"/>
              <a:gd name="connsiteY65" fmla="*/ 1115735 h 1535228"/>
              <a:gd name="connsiteX66" fmla="*/ 4286774 w 6602135"/>
              <a:gd name="connsiteY66" fmla="*/ 1132513 h 1535228"/>
              <a:gd name="connsiteX67" fmla="*/ 4437776 w 6602135"/>
              <a:gd name="connsiteY67" fmla="*/ 1149291 h 1535228"/>
              <a:gd name="connsiteX68" fmla="*/ 4488110 w 6602135"/>
              <a:gd name="connsiteY68" fmla="*/ 1157680 h 1535228"/>
              <a:gd name="connsiteX69" fmla="*/ 4521666 w 6602135"/>
              <a:gd name="connsiteY69" fmla="*/ 1166069 h 1535228"/>
              <a:gd name="connsiteX70" fmla="*/ 4714612 w 6602135"/>
              <a:gd name="connsiteY70" fmla="*/ 1174458 h 1535228"/>
              <a:gd name="connsiteX71" fmla="*/ 4748168 w 6602135"/>
              <a:gd name="connsiteY71" fmla="*/ 1191236 h 1535228"/>
              <a:gd name="connsiteX72" fmla="*/ 4773335 w 6602135"/>
              <a:gd name="connsiteY72" fmla="*/ 1199625 h 1535228"/>
              <a:gd name="connsiteX73" fmla="*/ 4840447 w 6602135"/>
              <a:gd name="connsiteY73" fmla="*/ 1224792 h 1535228"/>
              <a:gd name="connsiteX74" fmla="*/ 4874003 w 6602135"/>
              <a:gd name="connsiteY74" fmla="*/ 1241570 h 1535228"/>
              <a:gd name="connsiteX75" fmla="*/ 4915948 w 6602135"/>
              <a:gd name="connsiteY75" fmla="*/ 1249959 h 1535228"/>
              <a:gd name="connsiteX76" fmla="*/ 5075339 w 6602135"/>
              <a:gd name="connsiteY76" fmla="*/ 1266737 h 1535228"/>
              <a:gd name="connsiteX77" fmla="*/ 5176007 w 6602135"/>
              <a:gd name="connsiteY77" fmla="*/ 1283515 h 1535228"/>
              <a:gd name="connsiteX78" fmla="*/ 5251508 w 6602135"/>
              <a:gd name="connsiteY78" fmla="*/ 1308682 h 1535228"/>
              <a:gd name="connsiteX79" fmla="*/ 5335398 w 6602135"/>
              <a:gd name="connsiteY79" fmla="*/ 1325460 h 1535228"/>
              <a:gd name="connsiteX80" fmla="*/ 5377343 w 6602135"/>
              <a:gd name="connsiteY80" fmla="*/ 1333849 h 1535228"/>
              <a:gd name="connsiteX81" fmla="*/ 5436066 w 6602135"/>
              <a:gd name="connsiteY81" fmla="*/ 1350627 h 1535228"/>
              <a:gd name="connsiteX82" fmla="*/ 5545123 w 6602135"/>
              <a:gd name="connsiteY82" fmla="*/ 1367405 h 1535228"/>
              <a:gd name="connsiteX83" fmla="*/ 5578679 w 6602135"/>
              <a:gd name="connsiteY83" fmla="*/ 1375794 h 1535228"/>
              <a:gd name="connsiteX84" fmla="*/ 5662568 w 6602135"/>
              <a:gd name="connsiteY84" fmla="*/ 1392572 h 1535228"/>
              <a:gd name="connsiteX85" fmla="*/ 5704513 w 6602135"/>
              <a:gd name="connsiteY85" fmla="*/ 1400961 h 1535228"/>
              <a:gd name="connsiteX86" fmla="*/ 5754847 w 6602135"/>
              <a:gd name="connsiteY86" fmla="*/ 1417739 h 1535228"/>
              <a:gd name="connsiteX87" fmla="*/ 5813570 w 6602135"/>
              <a:gd name="connsiteY87" fmla="*/ 1434517 h 1535228"/>
              <a:gd name="connsiteX88" fmla="*/ 5914238 w 6602135"/>
              <a:gd name="connsiteY88" fmla="*/ 1442906 h 1535228"/>
              <a:gd name="connsiteX89" fmla="*/ 6031684 w 6602135"/>
              <a:gd name="connsiteY89" fmla="*/ 1468073 h 1535228"/>
              <a:gd name="connsiteX90" fmla="*/ 6098796 w 6602135"/>
              <a:gd name="connsiteY90" fmla="*/ 1484851 h 1535228"/>
              <a:gd name="connsiteX91" fmla="*/ 6165908 w 6602135"/>
              <a:gd name="connsiteY91" fmla="*/ 1493240 h 1535228"/>
              <a:gd name="connsiteX92" fmla="*/ 6224631 w 6602135"/>
              <a:gd name="connsiteY92" fmla="*/ 1501629 h 1535228"/>
              <a:gd name="connsiteX93" fmla="*/ 6274965 w 6602135"/>
              <a:gd name="connsiteY93" fmla="*/ 1510018 h 1535228"/>
              <a:gd name="connsiteX94" fmla="*/ 6358855 w 6602135"/>
              <a:gd name="connsiteY94" fmla="*/ 1518407 h 1535228"/>
              <a:gd name="connsiteX95" fmla="*/ 6400800 w 6602135"/>
              <a:gd name="connsiteY95" fmla="*/ 1526796 h 1535228"/>
              <a:gd name="connsiteX96" fmla="*/ 6602135 w 6602135"/>
              <a:gd name="connsiteY96" fmla="*/ 1535185 h 1535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6602135" h="1535228">
                <a:moveTo>
                  <a:pt x="0" y="0"/>
                </a:moveTo>
                <a:cubicBezTo>
                  <a:pt x="16778" y="2796"/>
                  <a:pt x="33832" y="4264"/>
                  <a:pt x="50334" y="8389"/>
                </a:cubicBezTo>
                <a:cubicBezTo>
                  <a:pt x="67492" y="12678"/>
                  <a:pt x="83326" y="21698"/>
                  <a:pt x="100668" y="25167"/>
                </a:cubicBezTo>
                <a:lnTo>
                  <a:pt x="142612" y="33556"/>
                </a:lnTo>
                <a:cubicBezTo>
                  <a:pt x="153797" y="39149"/>
                  <a:pt x="164304" y="46379"/>
                  <a:pt x="176168" y="50334"/>
                </a:cubicBezTo>
                <a:cubicBezTo>
                  <a:pt x="198044" y="57626"/>
                  <a:pt x="221033" y="61044"/>
                  <a:pt x="243280" y="67111"/>
                </a:cubicBezTo>
                <a:cubicBezTo>
                  <a:pt x="251811" y="69438"/>
                  <a:pt x="259944" y="73071"/>
                  <a:pt x="268447" y="75500"/>
                </a:cubicBezTo>
                <a:cubicBezTo>
                  <a:pt x="279533" y="78667"/>
                  <a:pt x="291208" y="79841"/>
                  <a:pt x="302003" y="83889"/>
                </a:cubicBezTo>
                <a:cubicBezTo>
                  <a:pt x="313712" y="88280"/>
                  <a:pt x="324065" y="95741"/>
                  <a:pt x="335559" y="100667"/>
                </a:cubicBezTo>
                <a:cubicBezTo>
                  <a:pt x="343687" y="104150"/>
                  <a:pt x="352817" y="105101"/>
                  <a:pt x="360726" y="109056"/>
                </a:cubicBezTo>
                <a:cubicBezTo>
                  <a:pt x="369744" y="113565"/>
                  <a:pt x="376626" y="121862"/>
                  <a:pt x="385893" y="125834"/>
                </a:cubicBezTo>
                <a:cubicBezTo>
                  <a:pt x="396490" y="130376"/>
                  <a:pt x="408806" y="129789"/>
                  <a:pt x="419449" y="134223"/>
                </a:cubicBezTo>
                <a:cubicBezTo>
                  <a:pt x="442536" y="143843"/>
                  <a:pt x="462036" y="162874"/>
                  <a:pt x="486561" y="167779"/>
                </a:cubicBezTo>
                <a:cubicBezTo>
                  <a:pt x="500543" y="170575"/>
                  <a:pt x="514750" y="172416"/>
                  <a:pt x="528506" y="176168"/>
                </a:cubicBezTo>
                <a:cubicBezTo>
                  <a:pt x="545568" y="180821"/>
                  <a:pt x="561395" y="190039"/>
                  <a:pt x="578840" y="192946"/>
                </a:cubicBezTo>
                <a:cubicBezTo>
                  <a:pt x="683296" y="210355"/>
                  <a:pt x="589435" y="192022"/>
                  <a:pt x="654341" y="209724"/>
                </a:cubicBezTo>
                <a:cubicBezTo>
                  <a:pt x="676588" y="215791"/>
                  <a:pt x="699577" y="219210"/>
                  <a:pt x="721453" y="226502"/>
                </a:cubicBezTo>
                <a:cubicBezTo>
                  <a:pt x="729842" y="229298"/>
                  <a:pt x="738890" y="230597"/>
                  <a:pt x="746620" y="234891"/>
                </a:cubicBezTo>
                <a:cubicBezTo>
                  <a:pt x="764247" y="244684"/>
                  <a:pt x="777824" y="262070"/>
                  <a:pt x="796954" y="268447"/>
                </a:cubicBezTo>
                <a:cubicBezTo>
                  <a:pt x="860212" y="289533"/>
                  <a:pt x="782239" y="261089"/>
                  <a:pt x="847288" y="293614"/>
                </a:cubicBezTo>
                <a:cubicBezTo>
                  <a:pt x="855197" y="297569"/>
                  <a:pt x="864405" y="298344"/>
                  <a:pt x="872455" y="302003"/>
                </a:cubicBezTo>
                <a:cubicBezTo>
                  <a:pt x="888433" y="309266"/>
                  <a:pt x="936714" y="338344"/>
                  <a:pt x="964734" y="343948"/>
                </a:cubicBezTo>
                <a:cubicBezTo>
                  <a:pt x="984123" y="347826"/>
                  <a:pt x="1003819" y="350027"/>
                  <a:pt x="1023457" y="352337"/>
                </a:cubicBezTo>
                <a:cubicBezTo>
                  <a:pt x="1135675" y="365539"/>
                  <a:pt x="1171310" y="364027"/>
                  <a:pt x="1308682" y="369115"/>
                </a:cubicBezTo>
                <a:lnTo>
                  <a:pt x="1560352" y="377504"/>
                </a:lnTo>
                <a:cubicBezTo>
                  <a:pt x="1588587" y="386916"/>
                  <a:pt x="1590049" y="386085"/>
                  <a:pt x="1619075" y="402671"/>
                </a:cubicBezTo>
                <a:cubicBezTo>
                  <a:pt x="1627829" y="407673"/>
                  <a:pt x="1635224" y="414940"/>
                  <a:pt x="1644242" y="419449"/>
                </a:cubicBezTo>
                <a:cubicBezTo>
                  <a:pt x="1652151" y="423404"/>
                  <a:pt x="1661679" y="423544"/>
                  <a:pt x="1669409" y="427838"/>
                </a:cubicBezTo>
                <a:cubicBezTo>
                  <a:pt x="1687036" y="437631"/>
                  <a:pt x="1703611" y="449295"/>
                  <a:pt x="1719743" y="461394"/>
                </a:cubicBezTo>
                <a:cubicBezTo>
                  <a:pt x="1730928" y="469783"/>
                  <a:pt x="1740793" y="480308"/>
                  <a:pt x="1753299" y="486561"/>
                </a:cubicBezTo>
                <a:cubicBezTo>
                  <a:pt x="1780237" y="500030"/>
                  <a:pt x="1810251" y="506648"/>
                  <a:pt x="1837189" y="520117"/>
                </a:cubicBezTo>
                <a:cubicBezTo>
                  <a:pt x="1848374" y="525710"/>
                  <a:pt x="1859036" y="532504"/>
                  <a:pt x="1870745" y="536895"/>
                </a:cubicBezTo>
                <a:cubicBezTo>
                  <a:pt x="1881540" y="540943"/>
                  <a:pt x="1893215" y="542117"/>
                  <a:pt x="1904301" y="545284"/>
                </a:cubicBezTo>
                <a:cubicBezTo>
                  <a:pt x="1960545" y="561354"/>
                  <a:pt x="1896895" y="550514"/>
                  <a:pt x="1996579" y="570451"/>
                </a:cubicBezTo>
                <a:cubicBezTo>
                  <a:pt x="2010561" y="573247"/>
                  <a:pt x="2024319" y="577605"/>
                  <a:pt x="2038524" y="578840"/>
                </a:cubicBezTo>
                <a:cubicBezTo>
                  <a:pt x="2088746" y="583207"/>
                  <a:pt x="2139164" y="584991"/>
                  <a:pt x="2189526" y="587229"/>
                </a:cubicBezTo>
                <a:lnTo>
                  <a:pt x="2416029" y="595618"/>
                </a:lnTo>
                <a:cubicBezTo>
                  <a:pt x="2424418" y="598414"/>
                  <a:pt x="2432580" y="602019"/>
                  <a:pt x="2441196" y="604007"/>
                </a:cubicBezTo>
                <a:cubicBezTo>
                  <a:pt x="2468983" y="610419"/>
                  <a:pt x="2498032" y="611767"/>
                  <a:pt x="2525086" y="620785"/>
                </a:cubicBezTo>
                <a:cubicBezTo>
                  <a:pt x="2541864" y="626378"/>
                  <a:pt x="2560705" y="627753"/>
                  <a:pt x="2575420" y="637563"/>
                </a:cubicBezTo>
                <a:cubicBezTo>
                  <a:pt x="2593830" y="649836"/>
                  <a:pt x="2612856" y="664023"/>
                  <a:pt x="2634143" y="671119"/>
                </a:cubicBezTo>
                <a:cubicBezTo>
                  <a:pt x="2647670" y="675628"/>
                  <a:pt x="2662169" y="676415"/>
                  <a:pt x="2676088" y="679508"/>
                </a:cubicBezTo>
                <a:cubicBezTo>
                  <a:pt x="2687343" y="682009"/>
                  <a:pt x="2698558" y="684730"/>
                  <a:pt x="2709644" y="687897"/>
                </a:cubicBezTo>
                <a:cubicBezTo>
                  <a:pt x="2718147" y="690326"/>
                  <a:pt x="2726232" y="694141"/>
                  <a:pt x="2734811" y="696286"/>
                </a:cubicBezTo>
                <a:cubicBezTo>
                  <a:pt x="2748644" y="699744"/>
                  <a:pt x="2762863" y="701469"/>
                  <a:pt x="2776756" y="704675"/>
                </a:cubicBezTo>
                <a:cubicBezTo>
                  <a:pt x="2799225" y="709860"/>
                  <a:pt x="2843868" y="721453"/>
                  <a:pt x="2843868" y="721453"/>
                </a:cubicBezTo>
                <a:cubicBezTo>
                  <a:pt x="2852257" y="727046"/>
                  <a:pt x="2859880" y="734006"/>
                  <a:pt x="2869034" y="738231"/>
                </a:cubicBezTo>
                <a:cubicBezTo>
                  <a:pt x="3014594" y="805413"/>
                  <a:pt x="2897781" y="746374"/>
                  <a:pt x="3003258" y="788565"/>
                </a:cubicBezTo>
                <a:cubicBezTo>
                  <a:pt x="3031221" y="799750"/>
                  <a:pt x="3058576" y="812597"/>
                  <a:pt x="3087148" y="822121"/>
                </a:cubicBezTo>
                <a:cubicBezTo>
                  <a:pt x="3095537" y="824917"/>
                  <a:pt x="3104187" y="827027"/>
                  <a:pt x="3112315" y="830510"/>
                </a:cubicBezTo>
                <a:cubicBezTo>
                  <a:pt x="3123809" y="835436"/>
                  <a:pt x="3133806" y="843998"/>
                  <a:pt x="3145871" y="847288"/>
                </a:cubicBezTo>
                <a:cubicBezTo>
                  <a:pt x="3164947" y="852491"/>
                  <a:pt x="3185020" y="852881"/>
                  <a:pt x="3204594" y="855677"/>
                </a:cubicBezTo>
                <a:cubicBezTo>
                  <a:pt x="3235216" y="865884"/>
                  <a:pt x="3234105" y="866670"/>
                  <a:pt x="3271706" y="872455"/>
                </a:cubicBezTo>
                <a:cubicBezTo>
                  <a:pt x="3293989" y="875883"/>
                  <a:pt x="3316535" y="877416"/>
                  <a:pt x="3338818" y="880844"/>
                </a:cubicBezTo>
                <a:cubicBezTo>
                  <a:pt x="3352911" y="883012"/>
                  <a:pt x="3366698" y="886889"/>
                  <a:pt x="3380763" y="889233"/>
                </a:cubicBezTo>
                <a:cubicBezTo>
                  <a:pt x="3400267" y="892484"/>
                  <a:pt x="3419912" y="894826"/>
                  <a:pt x="3439486" y="897622"/>
                </a:cubicBezTo>
                <a:cubicBezTo>
                  <a:pt x="3456264" y="903215"/>
                  <a:pt x="3474823" y="905027"/>
                  <a:pt x="3489820" y="914400"/>
                </a:cubicBezTo>
                <a:cubicBezTo>
                  <a:pt x="3507253" y="925295"/>
                  <a:pt x="3561914" y="962408"/>
                  <a:pt x="3590488" y="973123"/>
                </a:cubicBezTo>
                <a:cubicBezTo>
                  <a:pt x="3601283" y="977171"/>
                  <a:pt x="3613001" y="978198"/>
                  <a:pt x="3624044" y="981511"/>
                </a:cubicBezTo>
                <a:cubicBezTo>
                  <a:pt x="3711528" y="1007755"/>
                  <a:pt x="3638005" y="994248"/>
                  <a:pt x="3749879" y="1006678"/>
                </a:cubicBezTo>
                <a:cubicBezTo>
                  <a:pt x="3785786" y="1015655"/>
                  <a:pt x="3786327" y="1016356"/>
                  <a:pt x="3825379" y="1023456"/>
                </a:cubicBezTo>
                <a:cubicBezTo>
                  <a:pt x="3842114" y="1026499"/>
                  <a:pt x="3859278" y="1027462"/>
                  <a:pt x="3875713" y="1031845"/>
                </a:cubicBezTo>
                <a:cubicBezTo>
                  <a:pt x="4049527" y="1078195"/>
                  <a:pt x="3886734" y="1037026"/>
                  <a:pt x="3984770" y="1073790"/>
                </a:cubicBezTo>
                <a:cubicBezTo>
                  <a:pt x="4014976" y="1085117"/>
                  <a:pt x="4056204" y="1085696"/>
                  <a:pt x="4085438" y="1090568"/>
                </a:cubicBezTo>
                <a:cubicBezTo>
                  <a:pt x="4096811" y="1092463"/>
                  <a:pt x="4107621" y="1097062"/>
                  <a:pt x="4118994" y="1098957"/>
                </a:cubicBezTo>
                <a:cubicBezTo>
                  <a:pt x="4158002" y="1105458"/>
                  <a:pt x="4236440" y="1115735"/>
                  <a:pt x="4236440" y="1115735"/>
                </a:cubicBezTo>
                <a:cubicBezTo>
                  <a:pt x="4253218" y="1121328"/>
                  <a:pt x="4269616" y="1128224"/>
                  <a:pt x="4286774" y="1132513"/>
                </a:cubicBezTo>
                <a:cubicBezTo>
                  <a:pt x="4332076" y="1143839"/>
                  <a:pt x="4395870" y="1144635"/>
                  <a:pt x="4437776" y="1149291"/>
                </a:cubicBezTo>
                <a:cubicBezTo>
                  <a:pt x="4454681" y="1151169"/>
                  <a:pt x="4471431" y="1154344"/>
                  <a:pt x="4488110" y="1157680"/>
                </a:cubicBezTo>
                <a:cubicBezTo>
                  <a:pt x="4499416" y="1159941"/>
                  <a:pt x="4510168" y="1165217"/>
                  <a:pt x="4521666" y="1166069"/>
                </a:cubicBezTo>
                <a:cubicBezTo>
                  <a:pt x="4585866" y="1170825"/>
                  <a:pt x="4650297" y="1171662"/>
                  <a:pt x="4714612" y="1174458"/>
                </a:cubicBezTo>
                <a:cubicBezTo>
                  <a:pt x="4725797" y="1180051"/>
                  <a:pt x="4736674" y="1186310"/>
                  <a:pt x="4748168" y="1191236"/>
                </a:cubicBezTo>
                <a:cubicBezTo>
                  <a:pt x="4756296" y="1194719"/>
                  <a:pt x="4765025" y="1196603"/>
                  <a:pt x="4773335" y="1199625"/>
                </a:cubicBezTo>
                <a:cubicBezTo>
                  <a:pt x="4795788" y="1207790"/>
                  <a:pt x="4818393" y="1215603"/>
                  <a:pt x="4840447" y="1224792"/>
                </a:cubicBezTo>
                <a:cubicBezTo>
                  <a:pt x="4851991" y="1229602"/>
                  <a:pt x="4862139" y="1237615"/>
                  <a:pt x="4874003" y="1241570"/>
                </a:cubicBezTo>
                <a:cubicBezTo>
                  <a:pt x="4887530" y="1246079"/>
                  <a:pt x="4901919" y="1247408"/>
                  <a:pt x="4915948" y="1249959"/>
                </a:cubicBezTo>
                <a:cubicBezTo>
                  <a:pt x="4989780" y="1263383"/>
                  <a:pt x="4976042" y="1259099"/>
                  <a:pt x="5075339" y="1266737"/>
                </a:cubicBezTo>
                <a:cubicBezTo>
                  <a:pt x="5131537" y="1285470"/>
                  <a:pt x="5071648" y="1267460"/>
                  <a:pt x="5176007" y="1283515"/>
                </a:cubicBezTo>
                <a:cubicBezTo>
                  <a:pt x="5230763" y="1291939"/>
                  <a:pt x="5190250" y="1292347"/>
                  <a:pt x="5251508" y="1308682"/>
                </a:cubicBezTo>
                <a:cubicBezTo>
                  <a:pt x="5279062" y="1316030"/>
                  <a:pt x="5307435" y="1319867"/>
                  <a:pt x="5335398" y="1325460"/>
                </a:cubicBezTo>
                <a:cubicBezTo>
                  <a:pt x="5349380" y="1328256"/>
                  <a:pt x="5363633" y="1329932"/>
                  <a:pt x="5377343" y="1333849"/>
                </a:cubicBezTo>
                <a:cubicBezTo>
                  <a:pt x="5396917" y="1339442"/>
                  <a:pt x="5416230" y="1346049"/>
                  <a:pt x="5436066" y="1350627"/>
                </a:cubicBezTo>
                <a:cubicBezTo>
                  <a:pt x="5466185" y="1357577"/>
                  <a:pt x="5515735" y="1362062"/>
                  <a:pt x="5545123" y="1367405"/>
                </a:cubicBezTo>
                <a:cubicBezTo>
                  <a:pt x="5556467" y="1369467"/>
                  <a:pt x="5567405" y="1373378"/>
                  <a:pt x="5578679" y="1375794"/>
                </a:cubicBezTo>
                <a:cubicBezTo>
                  <a:pt x="5606563" y="1381769"/>
                  <a:pt x="5634605" y="1386979"/>
                  <a:pt x="5662568" y="1392572"/>
                </a:cubicBezTo>
                <a:cubicBezTo>
                  <a:pt x="5676550" y="1395368"/>
                  <a:pt x="5690986" y="1396452"/>
                  <a:pt x="5704513" y="1400961"/>
                </a:cubicBezTo>
                <a:lnTo>
                  <a:pt x="5754847" y="1417739"/>
                </a:lnTo>
                <a:cubicBezTo>
                  <a:pt x="5771562" y="1423311"/>
                  <a:pt x="5796716" y="1432410"/>
                  <a:pt x="5813570" y="1434517"/>
                </a:cubicBezTo>
                <a:cubicBezTo>
                  <a:pt x="5846982" y="1438694"/>
                  <a:pt x="5880682" y="1440110"/>
                  <a:pt x="5914238" y="1442906"/>
                </a:cubicBezTo>
                <a:cubicBezTo>
                  <a:pt x="6046112" y="1480584"/>
                  <a:pt x="5900224" y="1441781"/>
                  <a:pt x="6031684" y="1468073"/>
                </a:cubicBezTo>
                <a:cubicBezTo>
                  <a:pt x="6054295" y="1472595"/>
                  <a:pt x="6076132" y="1480601"/>
                  <a:pt x="6098796" y="1484851"/>
                </a:cubicBezTo>
                <a:cubicBezTo>
                  <a:pt x="6120955" y="1489006"/>
                  <a:pt x="6143561" y="1490260"/>
                  <a:pt x="6165908" y="1493240"/>
                </a:cubicBezTo>
                <a:lnTo>
                  <a:pt x="6224631" y="1501629"/>
                </a:lnTo>
                <a:cubicBezTo>
                  <a:pt x="6241443" y="1504215"/>
                  <a:pt x="6258087" y="1507908"/>
                  <a:pt x="6274965" y="1510018"/>
                </a:cubicBezTo>
                <a:cubicBezTo>
                  <a:pt x="6302851" y="1513504"/>
                  <a:pt x="6330999" y="1514693"/>
                  <a:pt x="6358855" y="1518407"/>
                </a:cubicBezTo>
                <a:cubicBezTo>
                  <a:pt x="6372988" y="1520291"/>
                  <a:pt x="6386600" y="1525505"/>
                  <a:pt x="6400800" y="1526796"/>
                </a:cubicBezTo>
                <a:cubicBezTo>
                  <a:pt x="6505722" y="1536334"/>
                  <a:pt x="6519317" y="1535185"/>
                  <a:pt x="6602135" y="153518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E495FE2-8DD2-4195-9FF6-B90A38D7CDF2}"/>
              </a:ext>
            </a:extLst>
          </p:cNvPr>
          <p:cNvSpPr/>
          <p:nvPr/>
        </p:nvSpPr>
        <p:spPr>
          <a:xfrm>
            <a:off x="4043494" y="1400961"/>
            <a:ext cx="6501467" cy="1602362"/>
          </a:xfrm>
          <a:custGeom>
            <a:avLst/>
            <a:gdLst>
              <a:gd name="connsiteX0" fmla="*/ 0 w 6501467"/>
              <a:gd name="connsiteY0" fmla="*/ 0 h 1602362"/>
              <a:gd name="connsiteX1" fmla="*/ 67112 w 6501467"/>
              <a:gd name="connsiteY1" fmla="*/ 16778 h 1602362"/>
              <a:gd name="connsiteX2" fmla="*/ 92278 w 6501467"/>
              <a:gd name="connsiteY2" fmla="*/ 33556 h 1602362"/>
              <a:gd name="connsiteX3" fmla="*/ 142612 w 6501467"/>
              <a:gd name="connsiteY3" fmla="*/ 50334 h 1602362"/>
              <a:gd name="connsiteX4" fmla="*/ 167779 w 6501467"/>
              <a:gd name="connsiteY4" fmla="*/ 58723 h 1602362"/>
              <a:gd name="connsiteX5" fmla="*/ 192946 w 6501467"/>
              <a:gd name="connsiteY5" fmla="*/ 75501 h 1602362"/>
              <a:gd name="connsiteX6" fmla="*/ 251669 w 6501467"/>
              <a:gd name="connsiteY6" fmla="*/ 92279 h 1602362"/>
              <a:gd name="connsiteX7" fmla="*/ 276836 w 6501467"/>
              <a:gd name="connsiteY7" fmla="*/ 109057 h 1602362"/>
              <a:gd name="connsiteX8" fmla="*/ 302003 w 6501467"/>
              <a:gd name="connsiteY8" fmla="*/ 117446 h 1602362"/>
              <a:gd name="connsiteX9" fmla="*/ 327170 w 6501467"/>
              <a:gd name="connsiteY9" fmla="*/ 134224 h 1602362"/>
              <a:gd name="connsiteX10" fmla="*/ 394282 w 6501467"/>
              <a:gd name="connsiteY10" fmla="*/ 151002 h 1602362"/>
              <a:gd name="connsiteX11" fmla="*/ 419449 w 6501467"/>
              <a:gd name="connsiteY11" fmla="*/ 159391 h 1602362"/>
              <a:gd name="connsiteX12" fmla="*/ 469783 w 6501467"/>
              <a:gd name="connsiteY12" fmla="*/ 192947 h 1602362"/>
              <a:gd name="connsiteX13" fmla="*/ 536895 w 6501467"/>
              <a:gd name="connsiteY13" fmla="*/ 218114 h 1602362"/>
              <a:gd name="connsiteX14" fmla="*/ 562062 w 6501467"/>
              <a:gd name="connsiteY14" fmla="*/ 226503 h 1602362"/>
              <a:gd name="connsiteX15" fmla="*/ 587229 w 6501467"/>
              <a:gd name="connsiteY15" fmla="*/ 243281 h 1602362"/>
              <a:gd name="connsiteX16" fmla="*/ 704675 w 6501467"/>
              <a:gd name="connsiteY16" fmla="*/ 276837 h 1602362"/>
              <a:gd name="connsiteX17" fmla="*/ 738231 w 6501467"/>
              <a:gd name="connsiteY17" fmla="*/ 285226 h 1602362"/>
              <a:gd name="connsiteX18" fmla="*/ 796954 w 6501467"/>
              <a:gd name="connsiteY18" fmla="*/ 302004 h 1602362"/>
              <a:gd name="connsiteX19" fmla="*/ 855677 w 6501467"/>
              <a:gd name="connsiteY19" fmla="*/ 310393 h 1602362"/>
              <a:gd name="connsiteX20" fmla="*/ 914400 w 6501467"/>
              <a:gd name="connsiteY20" fmla="*/ 327171 h 1602362"/>
              <a:gd name="connsiteX21" fmla="*/ 956345 w 6501467"/>
              <a:gd name="connsiteY21" fmla="*/ 335560 h 1602362"/>
              <a:gd name="connsiteX22" fmla="*/ 1107346 w 6501467"/>
              <a:gd name="connsiteY22" fmla="*/ 352338 h 1602362"/>
              <a:gd name="connsiteX23" fmla="*/ 1191236 w 6501467"/>
              <a:gd name="connsiteY23" fmla="*/ 360727 h 1602362"/>
              <a:gd name="connsiteX24" fmla="*/ 1241570 w 6501467"/>
              <a:gd name="connsiteY24" fmla="*/ 369116 h 1602362"/>
              <a:gd name="connsiteX25" fmla="*/ 1266737 w 6501467"/>
              <a:gd name="connsiteY25" fmla="*/ 377505 h 1602362"/>
              <a:gd name="connsiteX26" fmla="*/ 1367405 w 6501467"/>
              <a:gd name="connsiteY26" fmla="*/ 394283 h 1602362"/>
              <a:gd name="connsiteX27" fmla="*/ 1392572 w 6501467"/>
              <a:gd name="connsiteY27" fmla="*/ 402672 h 1602362"/>
              <a:gd name="connsiteX28" fmla="*/ 1426128 w 6501467"/>
              <a:gd name="connsiteY28" fmla="*/ 411061 h 1602362"/>
              <a:gd name="connsiteX29" fmla="*/ 1476462 w 6501467"/>
              <a:gd name="connsiteY29" fmla="*/ 427839 h 1602362"/>
              <a:gd name="connsiteX30" fmla="*/ 1526796 w 6501467"/>
              <a:gd name="connsiteY30" fmla="*/ 436228 h 1602362"/>
              <a:gd name="connsiteX31" fmla="*/ 1551963 w 6501467"/>
              <a:gd name="connsiteY31" fmla="*/ 444617 h 1602362"/>
              <a:gd name="connsiteX32" fmla="*/ 1669409 w 6501467"/>
              <a:gd name="connsiteY32" fmla="*/ 461395 h 1602362"/>
              <a:gd name="connsiteX33" fmla="*/ 1770077 w 6501467"/>
              <a:gd name="connsiteY33" fmla="*/ 494951 h 1602362"/>
              <a:gd name="connsiteX34" fmla="*/ 1795244 w 6501467"/>
              <a:gd name="connsiteY34" fmla="*/ 503340 h 1602362"/>
              <a:gd name="connsiteX35" fmla="*/ 1820411 w 6501467"/>
              <a:gd name="connsiteY35" fmla="*/ 511729 h 1602362"/>
              <a:gd name="connsiteX36" fmla="*/ 1845578 w 6501467"/>
              <a:gd name="connsiteY36" fmla="*/ 528507 h 1602362"/>
              <a:gd name="connsiteX37" fmla="*/ 1895912 w 6501467"/>
              <a:gd name="connsiteY37" fmla="*/ 545285 h 1602362"/>
              <a:gd name="connsiteX38" fmla="*/ 1921078 w 6501467"/>
              <a:gd name="connsiteY38" fmla="*/ 553674 h 1602362"/>
              <a:gd name="connsiteX39" fmla="*/ 1988190 w 6501467"/>
              <a:gd name="connsiteY39" fmla="*/ 570452 h 1602362"/>
              <a:gd name="connsiteX40" fmla="*/ 2030135 w 6501467"/>
              <a:gd name="connsiteY40" fmla="*/ 578841 h 1602362"/>
              <a:gd name="connsiteX41" fmla="*/ 2080469 w 6501467"/>
              <a:gd name="connsiteY41" fmla="*/ 595619 h 1602362"/>
              <a:gd name="connsiteX42" fmla="*/ 2181137 w 6501467"/>
              <a:gd name="connsiteY42" fmla="*/ 612397 h 1602362"/>
              <a:gd name="connsiteX43" fmla="*/ 2449585 w 6501467"/>
              <a:gd name="connsiteY43" fmla="*/ 629175 h 1602362"/>
              <a:gd name="connsiteX44" fmla="*/ 2483141 w 6501467"/>
              <a:gd name="connsiteY44" fmla="*/ 637564 h 1602362"/>
              <a:gd name="connsiteX45" fmla="*/ 2541864 w 6501467"/>
              <a:gd name="connsiteY45" fmla="*/ 662731 h 1602362"/>
              <a:gd name="connsiteX46" fmla="*/ 2592198 w 6501467"/>
              <a:gd name="connsiteY46" fmla="*/ 696287 h 1602362"/>
              <a:gd name="connsiteX47" fmla="*/ 2617365 w 6501467"/>
              <a:gd name="connsiteY47" fmla="*/ 713065 h 1602362"/>
              <a:gd name="connsiteX48" fmla="*/ 2667699 w 6501467"/>
              <a:gd name="connsiteY48" fmla="*/ 729843 h 1602362"/>
              <a:gd name="connsiteX49" fmla="*/ 2692866 w 6501467"/>
              <a:gd name="connsiteY49" fmla="*/ 738232 h 1602362"/>
              <a:gd name="connsiteX50" fmla="*/ 2718033 w 6501467"/>
              <a:gd name="connsiteY50" fmla="*/ 746621 h 1602362"/>
              <a:gd name="connsiteX51" fmla="*/ 2801923 w 6501467"/>
              <a:gd name="connsiteY51" fmla="*/ 771788 h 1602362"/>
              <a:gd name="connsiteX52" fmla="*/ 2877423 w 6501467"/>
              <a:gd name="connsiteY52" fmla="*/ 796955 h 1602362"/>
              <a:gd name="connsiteX53" fmla="*/ 2902590 w 6501467"/>
              <a:gd name="connsiteY53" fmla="*/ 805344 h 1602362"/>
              <a:gd name="connsiteX54" fmla="*/ 2927757 w 6501467"/>
              <a:gd name="connsiteY54" fmla="*/ 813733 h 1602362"/>
              <a:gd name="connsiteX55" fmla="*/ 2952924 w 6501467"/>
              <a:gd name="connsiteY55" fmla="*/ 830511 h 1602362"/>
              <a:gd name="connsiteX56" fmla="*/ 3003258 w 6501467"/>
              <a:gd name="connsiteY56" fmla="*/ 847289 h 1602362"/>
              <a:gd name="connsiteX57" fmla="*/ 3070370 w 6501467"/>
              <a:gd name="connsiteY57" fmla="*/ 864067 h 1602362"/>
              <a:gd name="connsiteX58" fmla="*/ 3103926 w 6501467"/>
              <a:gd name="connsiteY58" fmla="*/ 880845 h 1602362"/>
              <a:gd name="connsiteX59" fmla="*/ 3154260 w 6501467"/>
              <a:gd name="connsiteY59" fmla="*/ 897622 h 1602362"/>
              <a:gd name="connsiteX60" fmla="*/ 3204594 w 6501467"/>
              <a:gd name="connsiteY60" fmla="*/ 914400 h 1602362"/>
              <a:gd name="connsiteX61" fmla="*/ 3229761 w 6501467"/>
              <a:gd name="connsiteY61" fmla="*/ 922789 h 1602362"/>
              <a:gd name="connsiteX62" fmla="*/ 3254928 w 6501467"/>
              <a:gd name="connsiteY62" fmla="*/ 931178 h 1602362"/>
              <a:gd name="connsiteX63" fmla="*/ 3347207 w 6501467"/>
              <a:gd name="connsiteY63" fmla="*/ 939567 h 1602362"/>
              <a:gd name="connsiteX64" fmla="*/ 3380763 w 6501467"/>
              <a:gd name="connsiteY64" fmla="*/ 947956 h 1602362"/>
              <a:gd name="connsiteX65" fmla="*/ 3456264 w 6501467"/>
              <a:gd name="connsiteY65" fmla="*/ 973123 h 1602362"/>
              <a:gd name="connsiteX66" fmla="*/ 3481431 w 6501467"/>
              <a:gd name="connsiteY66" fmla="*/ 981512 h 1602362"/>
              <a:gd name="connsiteX67" fmla="*/ 3506598 w 6501467"/>
              <a:gd name="connsiteY67" fmla="*/ 989901 h 1602362"/>
              <a:gd name="connsiteX68" fmla="*/ 3548543 w 6501467"/>
              <a:gd name="connsiteY68" fmla="*/ 998290 h 1602362"/>
              <a:gd name="connsiteX69" fmla="*/ 3598877 w 6501467"/>
              <a:gd name="connsiteY69" fmla="*/ 1015068 h 1602362"/>
              <a:gd name="connsiteX70" fmla="*/ 3624044 w 6501467"/>
              <a:gd name="connsiteY70" fmla="*/ 1023457 h 1602362"/>
              <a:gd name="connsiteX71" fmla="*/ 3649211 w 6501467"/>
              <a:gd name="connsiteY71" fmla="*/ 1031846 h 1602362"/>
              <a:gd name="connsiteX72" fmla="*/ 3682767 w 6501467"/>
              <a:gd name="connsiteY72" fmla="*/ 1040235 h 1602362"/>
              <a:gd name="connsiteX73" fmla="*/ 3707934 w 6501467"/>
              <a:gd name="connsiteY73" fmla="*/ 1048624 h 1602362"/>
              <a:gd name="connsiteX74" fmla="*/ 3758267 w 6501467"/>
              <a:gd name="connsiteY74" fmla="*/ 1057013 h 1602362"/>
              <a:gd name="connsiteX75" fmla="*/ 3783434 w 6501467"/>
              <a:gd name="connsiteY75" fmla="*/ 1065402 h 1602362"/>
              <a:gd name="connsiteX76" fmla="*/ 3833768 w 6501467"/>
              <a:gd name="connsiteY76" fmla="*/ 1073791 h 1602362"/>
              <a:gd name="connsiteX77" fmla="*/ 3884102 w 6501467"/>
              <a:gd name="connsiteY77" fmla="*/ 1090569 h 1602362"/>
              <a:gd name="connsiteX78" fmla="*/ 3926047 w 6501467"/>
              <a:gd name="connsiteY78" fmla="*/ 1098958 h 1602362"/>
              <a:gd name="connsiteX79" fmla="*/ 3993159 w 6501467"/>
              <a:gd name="connsiteY79" fmla="*/ 1107347 h 1602362"/>
              <a:gd name="connsiteX80" fmla="*/ 4026715 w 6501467"/>
              <a:gd name="connsiteY80" fmla="*/ 1115736 h 1602362"/>
              <a:gd name="connsiteX81" fmla="*/ 4102216 w 6501467"/>
              <a:gd name="connsiteY81" fmla="*/ 1124125 h 1602362"/>
              <a:gd name="connsiteX82" fmla="*/ 4194495 w 6501467"/>
              <a:gd name="connsiteY82" fmla="*/ 1140903 h 1602362"/>
              <a:gd name="connsiteX83" fmla="*/ 4244829 w 6501467"/>
              <a:gd name="connsiteY83" fmla="*/ 1157681 h 1602362"/>
              <a:gd name="connsiteX84" fmla="*/ 4311941 w 6501467"/>
              <a:gd name="connsiteY84" fmla="*/ 1174459 h 1602362"/>
              <a:gd name="connsiteX85" fmla="*/ 4379053 w 6501467"/>
              <a:gd name="connsiteY85" fmla="*/ 1199626 h 1602362"/>
              <a:gd name="connsiteX86" fmla="*/ 4420998 w 6501467"/>
              <a:gd name="connsiteY86" fmla="*/ 1208015 h 1602362"/>
              <a:gd name="connsiteX87" fmla="*/ 4488110 w 6501467"/>
              <a:gd name="connsiteY87" fmla="*/ 1224793 h 1602362"/>
              <a:gd name="connsiteX88" fmla="*/ 4546833 w 6501467"/>
              <a:gd name="connsiteY88" fmla="*/ 1233182 h 1602362"/>
              <a:gd name="connsiteX89" fmla="*/ 4647500 w 6501467"/>
              <a:gd name="connsiteY89" fmla="*/ 1258349 h 1602362"/>
              <a:gd name="connsiteX90" fmla="*/ 4681056 w 6501467"/>
              <a:gd name="connsiteY90" fmla="*/ 1266738 h 1602362"/>
              <a:gd name="connsiteX91" fmla="*/ 4731390 w 6501467"/>
              <a:gd name="connsiteY91" fmla="*/ 1275127 h 1602362"/>
              <a:gd name="connsiteX92" fmla="*/ 4756557 w 6501467"/>
              <a:gd name="connsiteY92" fmla="*/ 1283516 h 1602362"/>
              <a:gd name="connsiteX93" fmla="*/ 4798502 w 6501467"/>
              <a:gd name="connsiteY93" fmla="*/ 1291905 h 1602362"/>
              <a:gd name="connsiteX94" fmla="*/ 4857225 w 6501467"/>
              <a:gd name="connsiteY94" fmla="*/ 1308683 h 1602362"/>
              <a:gd name="connsiteX95" fmla="*/ 4957893 w 6501467"/>
              <a:gd name="connsiteY95" fmla="*/ 1325461 h 1602362"/>
              <a:gd name="connsiteX96" fmla="*/ 4983060 w 6501467"/>
              <a:gd name="connsiteY96" fmla="*/ 1333850 h 1602362"/>
              <a:gd name="connsiteX97" fmla="*/ 5016616 w 6501467"/>
              <a:gd name="connsiteY97" fmla="*/ 1342239 h 1602362"/>
              <a:gd name="connsiteX98" fmla="*/ 5041783 w 6501467"/>
              <a:gd name="connsiteY98" fmla="*/ 1350628 h 1602362"/>
              <a:gd name="connsiteX99" fmla="*/ 5092117 w 6501467"/>
              <a:gd name="connsiteY99" fmla="*/ 1359017 h 1602362"/>
              <a:gd name="connsiteX100" fmla="*/ 5167618 w 6501467"/>
              <a:gd name="connsiteY100" fmla="*/ 1375795 h 1602362"/>
              <a:gd name="connsiteX101" fmla="*/ 5217952 w 6501467"/>
              <a:gd name="connsiteY101" fmla="*/ 1392573 h 1602362"/>
              <a:gd name="connsiteX102" fmla="*/ 5251508 w 6501467"/>
              <a:gd name="connsiteY102" fmla="*/ 1400962 h 1602362"/>
              <a:gd name="connsiteX103" fmla="*/ 5327009 w 6501467"/>
              <a:gd name="connsiteY103" fmla="*/ 1426129 h 1602362"/>
              <a:gd name="connsiteX104" fmla="*/ 5377343 w 6501467"/>
              <a:gd name="connsiteY104" fmla="*/ 1434518 h 1602362"/>
              <a:gd name="connsiteX105" fmla="*/ 5402510 w 6501467"/>
              <a:gd name="connsiteY105" fmla="*/ 1442907 h 1602362"/>
              <a:gd name="connsiteX106" fmla="*/ 5436066 w 6501467"/>
              <a:gd name="connsiteY106" fmla="*/ 1451296 h 1602362"/>
              <a:gd name="connsiteX107" fmla="*/ 5545123 w 6501467"/>
              <a:gd name="connsiteY107" fmla="*/ 1468074 h 1602362"/>
              <a:gd name="connsiteX108" fmla="*/ 5629012 w 6501467"/>
              <a:gd name="connsiteY108" fmla="*/ 1493241 h 1602362"/>
              <a:gd name="connsiteX109" fmla="*/ 5654179 w 6501467"/>
              <a:gd name="connsiteY109" fmla="*/ 1501630 h 1602362"/>
              <a:gd name="connsiteX110" fmla="*/ 5738069 w 6501467"/>
              <a:gd name="connsiteY110" fmla="*/ 1510019 h 1602362"/>
              <a:gd name="connsiteX111" fmla="*/ 5780014 w 6501467"/>
              <a:gd name="connsiteY111" fmla="*/ 1518408 h 1602362"/>
              <a:gd name="connsiteX112" fmla="*/ 5931016 w 6501467"/>
              <a:gd name="connsiteY112" fmla="*/ 1535186 h 1602362"/>
              <a:gd name="connsiteX113" fmla="*/ 6098796 w 6501467"/>
              <a:gd name="connsiteY113" fmla="*/ 1551964 h 1602362"/>
              <a:gd name="connsiteX114" fmla="*/ 6174297 w 6501467"/>
              <a:gd name="connsiteY114" fmla="*/ 1560353 h 1602362"/>
              <a:gd name="connsiteX115" fmla="*/ 6199464 w 6501467"/>
              <a:gd name="connsiteY115" fmla="*/ 1568742 h 1602362"/>
              <a:gd name="connsiteX116" fmla="*/ 6400800 w 6501467"/>
              <a:gd name="connsiteY116" fmla="*/ 1585520 h 1602362"/>
              <a:gd name="connsiteX117" fmla="*/ 6451134 w 6501467"/>
              <a:gd name="connsiteY117" fmla="*/ 1593909 h 1602362"/>
              <a:gd name="connsiteX118" fmla="*/ 6501467 w 6501467"/>
              <a:gd name="connsiteY118" fmla="*/ 1602298 h 1602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</a:cxnLst>
            <a:rect l="l" t="t" r="r" b="b"/>
            <a:pathLst>
              <a:path w="6501467" h="1602362">
                <a:moveTo>
                  <a:pt x="0" y="0"/>
                </a:moveTo>
                <a:cubicBezTo>
                  <a:pt x="15953" y="3191"/>
                  <a:pt x="49915" y="8179"/>
                  <a:pt x="67112" y="16778"/>
                </a:cubicBezTo>
                <a:cubicBezTo>
                  <a:pt x="76130" y="21287"/>
                  <a:pt x="83065" y="29461"/>
                  <a:pt x="92278" y="33556"/>
                </a:cubicBezTo>
                <a:cubicBezTo>
                  <a:pt x="108439" y="40739"/>
                  <a:pt x="125834" y="44741"/>
                  <a:pt x="142612" y="50334"/>
                </a:cubicBezTo>
                <a:cubicBezTo>
                  <a:pt x="151001" y="53130"/>
                  <a:pt x="160421" y="53818"/>
                  <a:pt x="167779" y="58723"/>
                </a:cubicBezTo>
                <a:cubicBezTo>
                  <a:pt x="176168" y="64316"/>
                  <a:pt x="183679" y="71529"/>
                  <a:pt x="192946" y="75501"/>
                </a:cubicBezTo>
                <a:cubicBezTo>
                  <a:pt x="230576" y="91628"/>
                  <a:pt x="219019" y="75954"/>
                  <a:pt x="251669" y="92279"/>
                </a:cubicBezTo>
                <a:cubicBezTo>
                  <a:pt x="260687" y="96788"/>
                  <a:pt x="267818" y="104548"/>
                  <a:pt x="276836" y="109057"/>
                </a:cubicBezTo>
                <a:cubicBezTo>
                  <a:pt x="284745" y="113012"/>
                  <a:pt x="294094" y="113491"/>
                  <a:pt x="302003" y="117446"/>
                </a:cubicBezTo>
                <a:cubicBezTo>
                  <a:pt x="311021" y="121955"/>
                  <a:pt x="318152" y="129715"/>
                  <a:pt x="327170" y="134224"/>
                </a:cubicBezTo>
                <a:cubicBezTo>
                  <a:pt x="346346" y="143812"/>
                  <a:pt x="375137" y="146216"/>
                  <a:pt x="394282" y="151002"/>
                </a:cubicBezTo>
                <a:cubicBezTo>
                  <a:pt x="402861" y="153147"/>
                  <a:pt x="411719" y="155097"/>
                  <a:pt x="419449" y="159391"/>
                </a:cubicBezTo>
                <a:cubicBezTo>
                  <a:pt x="437076" y="169184"/>
                  <a:pt x="450653" y="186570"/>
                  <a:pt x="469783" y="192947"/>
                </a:cubicBezTo>
                <a:cubicBezTo>
                  <a:pt x="526907" y="211988"/>
                  <a:pt x="456646" y="188021"/>
                  <a:pt x="536895" y="218114"/>
                </a:cubicBezTo>
                <a:cubicBezTo>
                  <a:pt x="545175" y="221219"/>
                  <a:pt x="554153" y="222548"/>
                  <a:pt x="562062" y="226503"/>
                </a:cubicBezTo>
                <a:cubicBezTo>
                  <a:pt x="571080" y="231012"/>
                  <a:pt x="578016" y="239186"/>
                  <a:pt x="587229" y="243281"/>
                </a:cubicBezTo>
                <a:cubicBezTo>
                  <a:pt x="618176" y="257035"/>
                  <a:pt x="674206" y="269220"/>
                  <a:pt x="704675" y="276837"/>
                </a:cubicBezTo>
                <a:cubicBezTo>
                  <a:pt x="715860" y="279633"/>
                  <a:pt x="727293" y="281580"/>
                  <a:pt x="738231" y="285226"/>
                </a:cubicBezTo>
                <a:cubicBezTo>
                  <a:pt x="759794" y="292414"/>
                  <a:pt x="773780" y="297791"/>
                  <a:pt x="796954" y="302004"/>
                </a:cubicBezTo>
                <a:cubicBezTo>
                  <a:pt x="816408" y="305541"/>
                  <a:pt x="836103" y="307597"/>
                  <a:pt x="855677" y="310393"/>
                </a:cubicBezTo>
                <a:cubicBezTo>
                  <a:pt x="883703" y="319735"/>
                  <a:pt x="882799" y="320149"/>
                  <a:pt x="914400" y="327171"/>
                </a:cubicBezTo>
                <a:cubicBezTo>
                  <a:pt x="928319" y="330264"/>
                  <a:pt x="942206" y="333716"/>
                  <a:pt x="956345" y="335560"/>
                </a:cubicBezTo>
                <a:cubicBezTo>
                  <a:pt x="1006563" y="342110"/>
                  <a:pt x="1056991" y="346943"/>
                  <a:pt x="1107346" y="352338"/>
                </a:cubicBezTo>
                <a:cubicBezTo>
                  <a:pt x="1135289" y="355332"/>
                  <a:pt x="1163516" y="356107"/>
                  <a:pt x="1191236" y="360727"/>
                </a:cubicBezTo>
                <a:cubicBezTo>
                  <a:pt x="1208014" y="363523"/>
                  <a:pt x="1224966" y="365426"/>
                  <a:pt x="1241570" y="369116"/>
                </a:cubicBezTo>
                <a:cubicBezTo>
                  <a:pt x="1250202" y="371034"/>
                  <a:pt x="1258066" y="375771"/>
                  <a:pt x="1266737" y="377505"/>
                </a:cubicBezTo>
                <a:cubicBezTo>
                  <a:pt x="1300095" y="384177"/>
                  <a:pt x="1335132" y="383525"/>
                  <a:pt x="1367405" y="394283"/>
                </a:cubicBezTo>
                <a:cubicBezTo>
                  <a:pt x="1375794" y="397079"/>
                  <a:pt x="1384069" y="400243"/>
                  <a:pt x="1392572" y="402672"/>
                </a:cubicBezTo>
                <a:cubicBezTo>
                  <a:pt x="1403658" y="405839"/>
                  <a:pt x="1415085" y="407748"/>
                  <a:pt x="1426128" y="411061"/>
                </a:cubicBezTo>
                <a:cubicBezTo>
                  <a:pt x="1443068" y="416143"/>
                  <a:pt x="1459017" y="424932"/>
                  <a:pt x="1476462" y="427839"/>
                </a:cubicBezTo>
                <a:cubicBezTo>
                  <a:pt x="1493240" y="430635"/>
                  <a:pt x="1510192" y="432538"/>
                  <a:pt x="1526796" y="436228"/>
                </a:cubicBezTo>
                <a:cubicBezTo>
                  <a:pt x="1535428" y="438146"/>
                  <a:pt x="1543255" y="443080"/>
                  <a:pt x="1551963" y="444617"/>
                </a:cubicBezTo>
                <a:cubicBezTo>
                  <a:pt x="1590907" y="451490"/>
                  <a:pt x="1669409" y="461395"/>
                  <a:pt x="1669409" y="461395"/>
                </a:cubicBezTo>
                <a:lnTo>
                  <a:pt x="1770077" y="494951"/>
                </a:lnTo>
                <a:lnTo>
                  <a:pt x="1795244" y="503340"/>
                </a:lnTo>
                <a:cubicBezTo>
                  <a:pt x="1803633" y="506136"/>
                  <a:pt x="1813053" y="506824"/>
                  <a:pt x="1820411" y="511729"/>
                </a:cubicBezTo>
                <a:cubicBezTo>
                  <a:pt x="1828800" y="517322"/>
                  <a:pt x="1836365" y="524412"/>
                  <a:pt x="1845578" y="528507"/>
                </a:cubicBezTo>
                <a:cubicBezTo>
                  <a:pt x="1861739" y="535690"/>
                  <a:pt x="1879134" y="539692"/>
                  <a:pt x="1895912" y="545285"/>
                </a:cubicBezTo>
                <a:cubicBezTo>
                  <a:pt x="1904301" y="548081"/>
                  <a:pt x="1912500" y="551529"/>
                  <a:pt x="1921078" y="553674"/>
                </a:cubicBezTo>
                <a:cubicBezTo>
                  <a:pt x="1943449" y="559267"/>
                  <a:pt x="1965579" y="565930"/>
                  <a:pt x="1988190" y="570452"/>
                </a:cubicBezTo>
                <a:cubicBezTo>
                  <a:pt x="2002172" y="573248"/>
                  <a:pt x="2016379" y="575089"/>
                  <a:pt x="2030135" y="578841"/>
                </a:cubicBezTo>
                <a:cubicBezTo>
                  <a:pt x="2047197" y="583494"/>
                  <a:pt x="2063024" y="592712"/>
                  <a:pt x="2080469" y="595619"/>
                </a:cubicBezTo>
                <a:cubicBezTo>
                  <a:pt x="2114025" y="601212"/>
                  <a:pt x="2147236" y="609572"/>
                  <a:pt x="2181137" y="612397"/>
                </a:cubicBezTo>
                <a:cubicBezTo>
                  <a:pt x="2337608" y="625436"/>
                  <a:pt x="2248175" y="619104"/>
                  <a:pt x="2449585" y="629175"/>
                </a:cubicBezTo>
                <a:cubicBezTo>
                  <a:pt x="2460770" y="631971"/>
                  <a:pt x="2472544" y="633022"/>
                  <a:pt x="2483141" y="637564"/>
                </a:cubicBezTo>
                <a:cubicBezTo>
                  <a:pt x="2564248" y="672324"/>
                  <a:pt x="2445527" y="638647"/>
                  <a:pt x="2541864" y="662731"/>
                </a:cubicBezTo>
                <a:cubicBezTo>
                  <a:pt x="2589572" y="710439"/>
                  <a:pt x="2543635" y="672006"/>
                  <a:pt x="2592198" y="696287"/>
                </a:cubicBezTo>
                <a:cubicBezTo>
                  <a:pt x="2601216" y="700796"/>
                  <a:pt x="2608152" y="708970"/>
                  <a:pt x="2617365" y="713065"/>
                </a:cubicBezTo>
                <a:cubicBezTo>
                  <a:pt x="2633526" y="720248"/>
                  <a:pt x="2650921" y="724250"/>
                  <a:pt x="2667699" y="729843"/>
                </a:cubicBezTo>
                <a:lnTo>
                  <a:pt x="2692866" y="738232"/>
                </a:lnTo>
                <a:cubicBezTo>
                  <a:pt x="2701255" y="741028"/>
                  <a:pt x="2709454" y="744476"/>
                  <a:pt x="2718033" y="746621"/>
                </a:cubicBezTo>
                <a:cubicBezTo>
                  <a:pt x="2768744" y="759299"/>
                  <a:pt x="2740654" y="751365"/>
                  <a:pt x="2801923" y="771788"/>
                </a:cubicBezTo>
                <a:lnTo>
                  <a:pt x="2877423" y="796955"/>
                </a:lnTo>
                <a:lnTo>
                  <a:pt x="2902590" y="805344"/>
                </a:lnTo>
                <a:cubicBezTo>
                  <a:pt x="2910979" y="808140"/>
                  <a:pt x="2920399" y="808828"/>
                  <a:pt x="2927757" y="813733"/>
                </a:cubicBezTo>
                <a:cubicBezTo>
                  <a:pt x="2936146" y="819326"/>
                  <a:pt x="2943711" y="826416"/>
                  <a:pt x="2952924" y="830511"/>
                </a:cubicBezTo>
                <a:cubicBezTo>
                  <a:pt x="2969085" y="837694"/>
                  <a:pt x="2985916" y="843821"/>
                  <a:pt x="3003258" y="847289"/>
                </a:cubicBezTo>
                <a:cubicBezTo>
                  <a:pt x="3027877" y="852213"/>
                  <a:pt x="3047799" y="854394"/>
                  <a:pt x="3070370" y="864067"/>
                </a:cubicBezTo>
                <a:cubicBezTo>
                  <a:pt x="3081864" y="868993"/>
                  <a:pt x="3092315" y="876201"/>
                  <a:pt x="3103926" y="880845"/>
                </a:cubicBezTo>
                <a:cubicBezTo>
                  <a:pt x="3120347" y="887413"/>
                  <a:pt x="3137482" y="892030"/>
                  <a:pt x="3154260" y="897622"/>
                </a:cubicBezTo>
                <a:lnTo>
                  <a:pt x="3204594" y="914400"/>
                </a:lnTo>
                <a:lnTo>
                  <a:pt x="3229761" y="922789"/>
                </a:lnTo>
                <a:cubicBezTo>
                  <a:pt x="3238150" y="925585"/>
                  <a:pt x="3246122" y="930377"/>
                  <a:pt x="3254928" y="931178"/>
                </a:cubicBezTo>
                <a:lnTo>
                  <a:pt x="3347207" y="939567"/>
                </a:lnTo>
                <a:cubicBezTo>
                  <a:pt x="3358392" y="942363"/>
                  <a:pt x="3369720" y="944643"/>
                  <a:pt x="3380763" y="947956"/>
                </a:cubicBezTo>
                <a:lnTo>
                  <a:pt x="3456264" y="973123"/>
                </a:lnTo>
                <a:lnTo>
                  <a:pt x="3481431" y="981512"/>
                </a:lnTo>
                <a:cubicBezTo>
                  <a:pt x="3489820" y="984308"/>
                  <a:pt x="3497927" y="988167"/>
                  <a:pt x="3506598" y="989901"/>
                </a:cubicBezTo>
                <a:cubicBezTo>
                  <a:pt x="3520580" y="992697"/>
                  <a:pt x="3534787" y="994538"/>
                  <a:pt x="3548543" y="998290"/>
                </a:cubicBezTo>
                <a:cubicBezTo>
                  <a:pt x="3565605" y="1002943"/>
                  <a:pt x="3582099" y="1009475"/>
                  <a:pt x="3598877" y="1015068"/>
                </a:cubicBezTo>
                <a:lnTo>
                  <a:pt x="3624044" y="1023457"/>
                </a:lnTo>
                <a:cubicBezTo>
                  <a:pt x="3632433" y="1026253"/>
                  <a:pt x="3640632" y="1029701"/>
                  <a:pt x="3649211" y="1031846"/>
                </a:cubicBezTo>
                <a:cubicBezTo>
                  <a:pt x="3660396" y="1034642"/>
                  <a:pt x="3671681" y="1037068"/>
                  <a:pt x="3682767" y="1040235"/>
                </a:cubicBezTo>
                <a:cubicBezTo>
                  <a:pt x="3691270" y="1042664"/>
                  <a:pt x="3699302" y="1046706"/>
                  <a:pt x="3707934" y="1048624"/>
                </a:cubicBezTo>
                <a:cubicBezTo>
                  <a:pt x="3724538" y="1052314"/>
                  <a:pt x="3741663" y="1053323"/>
                  <a:pt x="3758267" y="1057013"/>
                </a:cubicBezTo>
                <a:cubicBezTo>
                  <a:pt x="3766899" y="1058931"/>
                  <a:pt x="3774802" y="1063484"/>
                  <a:pt x="3783434" y="1065402"/>
                </a:cubicBezTo>
                <a:cubicBezTo>
                  <a:pt x="3800038" y="1069092"/>
                  <a:pt x="3817266" y="1069666"/>
                  <a:pt x="3833768" y="1073791"/>
                </a:cubicBezTo>
                <a:cubicBezTo>
                  <a:pt x="3850926" y="1078080"/>
                  <a:pt x="3866760" y="1087101"/>
                  <a:pt x="3884102" y="1090569"/>
                </a:cubicBezTo>
                <a:cubicBezTo>
                  <a:pt x="3898084" y="1093365"/>
                  <a:pt x="3911954" y="1096790"/>
                  <a:pt x="3926047" y="1098958"/>
                </a:cubicBezTo>
                <a:cubicBezTo>
                  <a:pt x="3948330" y="1102386"/>
                  <a:pt x="3970921" y="1103641"/>
                  <a:pt x="3993159" y="1107347"/>
                </a:cubicBezTo>
                <a:cubicBezTo>
                  <a:pt x="4004532" y="1109242"/>
                  <a:pt x="4015319" y="1113983"/>
                  <a:pt x="4026715" y="1115736"/>
                </a:cubicBezTo>
                <a:cubicBezTo>
                  <a:pt x="4051742" y="1119586"/>
                  <a:pt x="4077116" y="1120778"/>
                  <a:pt x="4102216" y="1124125"/>
                </a:cubicBezTo>
                <a:cubicBezTo>
                  <a:pt x="4114727" y="1125793"/>
                  <a:pt x="4179367" y="1136777"/>
                  <a:pt x="4194495" y="1140903"/>
                </a:cubicBezTo>
                <a:cubicBezTo>
                  <a:pt x="4211557" y="1145556"/>
                  <a:pt x="4227671" y="1153392"/>
                  <a:pt x="4244829" y="1157681"/>
                </a:cubicBezTo>
                <a:cubicBezTo>
                  <a:pt x="4267200" y="1163274"/>
                  <a:pt x="4291316" y="1164147"/>
                  <a:pt x="4311941" y="1174459"/>
                </a:cubicBezTo>
                <a:cubicBezTo>
                  <a:pt x="4350854" y="1193915"/>
                  <a:pt x="4337934" y="1190488"/>
                  <a:pt x="4379053" y="1199626"/>
                </a:cubicBezTo>
                <a:cubicBezTo>
                  <a:pt x="4392972" y="1202719"/>
                  <a:pt x="4407105" y="1204809"/>
                  <a:pt x="4420998" y="1208015"/>
                </a:cubicBezTo>
                <a:cubicBezTo>
                  <a:pt x="4443467" y="1213200"/>
                  <a:pt x="4465283" y="1221532"/>
                  <a:pt x="4488110" y="1224793"/>
                </a:cubicBezTo>
                <a:cubicBezTo>
                  <a:pt x="4507684" y="1227589"/>
                  <a:pt x="4527444" y="1229304"/>
                  <a:pt x="4546833" y="1233182"/>
                </a:cubicBezTo>
                <a:cubicBezTo>
                  <a:pt x="4546847" y="1233185"/>
                  <a:pt x="4630715" y="1254153"/>
                  <a:pt x="4647500" y="1258349"/>
                </a:cubicBezTo>
                <a:cubicBezTo>
                  <a:pt x="4658685" y="1261145"/>
                  <a:pt x="4669683" y="1264843"/>
                  <a:pt x="4681056" y="1266738"/>
                </a:cubicBezTo>
                <a:cubicBezTo>
                  <a:pt x="4697834" y="1269534"/>
                  <a:pt x="4714786" y="1271437"/>
                  <a:pt x="4731390" y="1275127"/>
                </a:cubicBezTo>
                <a:cubicBezTo>
                  <a:pt x="4740022" y="1277045"/>
                  <a:pt x="4747978" y="1281371"/>
                  <a:pt x="4756557" y="1283516"/>
                </a:cubicBezTo>
                <a:cubicBezTo>
                  <a:pt x="4770390" y="1286974"/>
                  <a:pt x="4784669" y="1288447"/>
                  <a:pt x="4798502" y="1291905"/>
                </a:cubicBezTo>
                <a:cubicBezTo>
                  <a:pt x="4846419" y="1303884"/>
                  <a:pt x="4799689" y="1298222"/>
                  <a:pt x="4857225" y="1308683"/>
                </a:cubicBezTo>
                <a:cubicBezTo>
                  <a:pt x="4909311" y="1318153"/>
                  <a:pt x="4911523" y="1313869"/>
                  <a:pt x="4957893" y="1325461"/>
                </a:cubicBezTo>
                <a:cubicBezTo>
                  <a:pt x="4966472" y="1327606"/>
                  <a:pt x="4974557" y="1331421"/>
                  <a:pt x="4983060" y="1333850"/>
                </a:cubicBezTo>
                <a:cubicBezTo>
                  <a:pt x="4994146" y="1337017"/>
                  <a:pt x="5005530" y="1339072"/>
                  <a:pt x="5016616" y="1342239"/>
                </a:cubicBezTo>
                <a:cubicBezTo>
                  <a:pt x="5025119" y="1344668"/>
                  <a:pt x="5033151" y="1348710"/>
                  <a:pt x="5041783" y="1350628"/>
                </a:cubicBezTo>
                <a:cubicBezTo>
                  <a:pt x="5058387" y="1354318"/>
                  <a:pt x="5075382" y="1355974"/>
                  <a:pt x="5092117" y="1359017"/>
                </a:cubicBezTo>
                <a:cubicBezTo>
                  <a:pt x="5112381" y="1362701"/>
                  <a:pt x="5146903" y="1369580"/>
                  <a:pt x="5167618" y="1375795"/>
                </a:cubicBezTo>
                <a:cubicBezTo>
                  <a:pt x="5184558" y="1380877"/>
                  <a:pt x="5200794" y="1388284"/>
                  <a:pt x="5217952" y="1392573"/>
                </a:cubicBezTo>
                <a:cubicBezTo>
                  <a:pt x="5229137" y="1395369"/>
                  <a:pt x="5240488" y="1397571"/>
                  <a:pt x="5251508" y="1400962"/>
                </a:cubicBezTo>
                <a:cubicBezTo>
                  <a:pt x="5276863" y="1408764"/>
                  <a:pt x="5300842" y="1421768"/>
                  <a:pt x="5327009" y="1426129"/>
                </a:cubicBezTo>
                <a:cubicBezTo>
                  <a:pt x="5343787" y="1428925"/>
                  <a:pt x="5360739" y="1430828"/>
                  <a:pt x="5377343" y="1434518"/>
                </a:cubicBezTo>
                <a:cubicBezTo>
                  <a:pt x="5385975" y="1436436"/>
                  <a:pt x="5394007" y="1440478"/>
                  <a:pt x="5402510" y="1442907"/>
                </a:cubicBezTo>
                <a:cubicBezTo>
                  <a:pt x="5413596" y="1446074"/>
                  <a:pt x="5424760" y="1449035"/>
                  <a:pt x="5436066" y="1451296"/>
                </a:cubicBezTo>
                <a:cubicBezTo>
                  <a:pt x="5465165" y="1457116"/>
                  <a:pt x="5516919" y="1464045"/>
                  <a:pt x="5545123" y="1468074"/>
                </a:cubicBezTo>
                <a:cubicBezTo>
                  <a:pt x="5664728" y="1507943"/>
                  <a:pt x="5540269" y="1467886"/>
                  <a:pt x="5629012" y="1493241"/>
                </a:cubicBezTo>
                <a:cubicBezTo>
                  <a:pt x="5637515" y="1495670"/>
                  <a:pt x="5645439" y="1500285"/>
                  <a:pt x="5654179" y="1501630"/>
                </a:cubicBezTo>
                <a:cubicBezTo>
                  <a:pt x="5681955" y="1505903"/>
                  <a:pt x="5710213" y="1506305"/>
                  <a:pt x="5738069" y="1510019"/>
                </a:cubicBezTo>
                <a:cubicBezTo>
                  <a:pt x="5752202" y="1511903"/>
                  <a:pt x="5765875" y="1516564"/>
                  <a:pt x="5780014" y="1518408"/>
                </a:cubicBezTo>
                <a:cubicBezTo>
                  <a:pt x="5830232" y="1524958"/>
                  <a:pt x="5880660" y="1529791"/>
                  <a:pt x="5931016" y="1535186"/>
                </a:cubicBezTo>
                <a:lnTo>
                  <a:pt x="6098796" y="1551964"/>
                </a:lnTo>
                <a:lnTo>
                  <a:pt x="6174297" y="1560353"/>
                </a:lnTo>
                <a:cubicBezTo>
                  <a:pt x="6182686" y="1563149"/>
                  <a:pt x="6190832" y="1566824"/>
                  <a:pt x="6199464" y="1568742"/>
                </a:cubicBezTo>
                <a:cubicBezTo>
                  <a:pt x="6266170" y="1583566"/>
                  <a:pt x="6331665" y="1581679"/>
                  <a:pt x="6400800" y="1585520"/>
                </a:cubicBezTo>
                <a:cubicBezTo>
                  <a:pt x="6417578" y="1588316"/>
                  <a:pt x="6434455" y="1590573"/>
                  <a:pt x="6451134" y="1593909"/>
                </a:cubicBezTo>
                <a:cubicBezTo>
                  <a:pt x="6499861" y="1603654"/>
                  <a:pt x="6468432" y="1602298"/>
                  <a:pt x="6501467" y="160229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743996-27E2-4C2C-B583-5A87532823A0}"/>
              </a:ext>
            </a:extLst>
          </p:cNvPr>
          <p:cNvSpPr/>
          <p:nvPr/>
        </p:nvSpPr>
        <p:spPr>
          <a:xfrm>
            <a:off x="2499918" y="2642532"/>
            <a:ext cx="4286775" cy="2072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noFill/>
              </a:rPr>
              <a:t>Water </a:t>
            </a:r>
            <a:endParaRPr lang="en-CA" dirty="0">
              <a:noFill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8E56EF48-02E4-46DA-A2FF-518D1C6E1C24}"/>
              </a:ext>
            </a:extLst>
          </p:cNvPr>
          <p:cNvSpPr/>
          <p:nvPr/>
        </p:nvSpPr>
        <p:spPr>
          <a:xfrm>
            <a:off x="4295163" y="4714613"/>
            <a:ext cx="562063" cy="3638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80A8DF4-979A-4DA0-8705-DB2B58AA267B}"/>
              </a:ext>
            </a:extLst>
          </p:cNvPr>
          <p:cNvSpPr/>
          <p:nvPr/>
        </p:nvSpPr>
        <p:spPr>
          <a:xfrm>
            <a:off x="1535185" y="1568741"/>
            <a:ext cx="6627303" cy="4118995"/>
          </a:xfrm>
          <a:custGeom>
            <a:avLst/>
            <a:gdLst>
              <a:gd name="connsiteX0" fmla="*/ 906011 w 6627303"/>
              <a:gd name="connsiteY0" fmla="*/ 0 h 4118995"/>
              <a:gd name="connsiteX1" fmla="*/ 1031846 w 6627303"/>
              <a:gd name="connsiteY1" fmla="*/ 16778 h 4118995"/>
              <a:gd name="connsiteX2" fmla="*/ 1073791 w 6627303"/>
              <a:gd name="connsiteY2" fmla="*/ 25167 h 4118995"/>
              <a:gd name="connsiteX3" fmla="*/ 1132514 w 6627303"/>
              <a:gd name="connsiteY3" fmla="*/ 33556 h 4118995"/>
              <a:gd name="connsiteX4" fmla="*/ 1174459 w 6627303"/>
              <a:gd name="connsiteY4" fmla="*/ 50334 h 4118995"/>
              <a:gd name="connsiteX5" fmla="*/ 1300294 w 6627303"/>
              <a:gd name="connsiteY5" fmla="*/ 75501 h 4118995"/>
              <a:gd name="connsiteX6" fmla="*/ 1333850 w 6627303"/>
              <a:gd name="connsiteY6" fmla="*/ 83890 h 4118995"/>
              <a:gd name="connsiteX7" fmla="*/ 1442907 w 6627303"/>
              <a:gd name="connsiteY7" fmla="*/ 92279 h 4118995"/>
              <a:gd name="connsiteX8" fmla="*/ 1535186 w 6627303"/>
              <a:gd name="connsiteY8" fmla="*/ 109057 h 4118995"/>
              <a:gd name="connsiteX9" fmla="*/ 1644243 w 6627303"/>
              <a:gd name="connsiteY9" fmla="*/ 117446 h 4118995"/>
              <a:gd name="connsiteX10" fmla="*/ 1795244 w 6627303"/>
              <a:gd name="connsiteY10" fmla="*/ 151002 h 4118995"/>
              <a:gd name="connsiteX11" fmla="*/ 1837189 w 6627303"/>
              <a:gd name="connsiteY11" fmla="*/ 159391 h 4118995"/>
              <a:gd name="connsiteX12" fmla="*/ 1862356 w 6627303"/>
              <a:gd name="connsiteY12" fmla="*/ 167780 h 4118995"/>
              <a:gd name="connsiteX13" fmla="*/ 1937857 w 6627303"/>
              <a:gd name="connsiteY13" fmla="*/ 176169 h 4118995"/>
              <a:gd name="connsiteX14" fmla="*/ 2004969 w 6627303"/>
              <a:gd name="connsiteY14" fmla="*/ 184558 h 4118995"/>
              <a:gd name="connsiteX15" fmla="*/ 2139193 w 6627303"/>
              <a:gd name="connsiteY15" fmla="*/ 201336 h 4118995"/>
              <a:gd name="connsiteX16" fmla="*/ 2197916 w 6627303"/>
              <a:gd name="connsiteY16" fmla="*/ 218114 h 4118995"/>
              <a:gd name="connsiteX17" fmla="*/ 2239861 w 6627303"/>
              <a:gd name="connsiteY17" fmla="*/ 226503 h 4118995"/>
              <a:gd name="connsiteX18" fmla="*/ 2265028 w 6627303"/>
              <a:gd name="connsiteY18" fmla="*/ 234892 h 4118995"/>
              <a:gd name="connsiteX19" fmla="*/ 2374085 w 6627303"/>
              <a:gd name="connsiteY19" fmla="*/ 251670 h 4118995"/>
              <a:gd name="connsiteX20" fmla="*/ 2416030 w 6627303"/>
              <a:gd name="connsiteY20" fmla="*/ 260059 h 4118995"/>
              <a:gd name="connsiteX21" fmla="*/ 2516698 w 6627303"/>
              <a:gd name="connsiteY21" fmla="*/ 268448 h 4118995"/>
              <a:gd name="connsiteX22" fmla="*/ 2600587 w 6627303"/>
              <a:gd name="connsiteY22" fmla="*/ 285226 h 4118995"/>
              <a:gd name="connsiteX23" fmla="*/ 2634143 w 6627303"/>
              <a:gd name="connsiteY23" fmla="*/ 293615 h 4118995"/>
              <a:gd name="connsiteX24" fmla="*/ 2743200 w 6627303"/>
              <a:gd name="connsiteY24" fmla="*/ 302004 h 4118995"/>
              <a:gd name="connsiteX25" fmla="*/ 2776756 w 6627303"/>
              <a:gd name="connsiteY25" fmla="*/ 310393 h 4118995"/>
              <a:gd name="connsiteX26" fmla="*/ 2835479 w 6627303"/>
              <a:gd name="connsiteY26" fmla="*/ 327171 h 4118995"/>
              <a:gd name="connsiteX27" fmla="*/ 3003259 w 6627303"/>
              <a:gd name="connsiteY27" fmla="*/ 352338 h 4118995"/>
              <a:gd name="connsiteX28" fmla="*/ 3095538 w 6627303"/>
              <a:gd name="connsiteY28" fmla="*/ 377505 h 4118995"/>
              <a:gd name="connsiteX29" fmla="*/ 3154261 w 6627303"/>
              <a:gd name="connsiteY29" fmla="*/ 385894 h 4118995"/>
              <a:gd name="connsiteX30" fmla="*/ 3238151 w 6627303"/>
              <a:gd name="connsiteY30" fmla="*/ 402672 h 4118995"/>
              <a:gd name="connsiteX31" fmla="*/ 3271707 w 6627303"/>
              <a:gd name="connsiteY31" fmla="*/ 411061 h 4118995"/>
              <a:gd name="connsiteX32" fmla="*/ 3322041 w 6627303"/>
              <a:gd name="connsiteY32" fmla="*/ 419450 h 4118995"/>
              <a:gd name="connsiteX33" fmla="*/ 3389153 w 6627303"/>
              <a:gd name="connsiteY33" fmla="*/ 436228 h 4118995"/>
              <a:gd name="connsiteX34" fmla="*/ 3456265 w 6627303"/>
              <a:gd name="connsiteY34" fmla="*/ 444617 h 4118995"/>
              <a:gd name="connsiteX35" fmla="*/ 3506598 w 6627303"/>
              <a:gd name="connsiteY35" fmla="*/ 461395 h 4118995"/>
              <a:gd name="connsiteX36" fmla="*/ 3548543 w 6627303"/>
              <a:gd name="connsiteY36" fmla="*/ 469784 h 4118995"/>
              <a:gd name="connsiteX37" fmla="*/ 3598877 w 6627303"/>
              <a:gd name="connsiteY37" fmla="*/ 478173 h 4118995"/>
              <a:gd name="connsiteX38" fmla="*/ 3632433 w 6627303"/>
              <a:gd name="connsiteY38" fmla="*/ 486562 h 4118995"/>
              <a:gd name="connsiteX39" fmla="*/ 3674378 w 6627303"/>
              <a:gd name="connsiteY39" fmla="*/ 494951 h 4118995"/>
              <a:gd name="connsiteX40" fmla="*/ 3741490 w 6627303"/>
              <a:gd name="connsiteY40" fmla="*/ 511729 h 4118995"/>
              <a:gd name="connsiteX41" fmla="*/ 3766657 w 6627303"/>
              <a:gd name="connsiteY41" fmla="*/ 528507 h 4118995"/>
              <a:gd name="connsiteX42" fmla="*/ 3808602 w 6627303"/>
              <a:gd name="connsiteY42" fmla="*/ 545285 h 4118995"/>
              <a:gd name="connsiteX43" fmla="*/ 3833769 w 6627303"/>
              <a:gd name="connsiteY43" fmla="*/ 553674 h 4118995"/>
              <a:gd name="connsiteX44" fmla="*/ 3858936 w 6627303"/>
              <a:gd name="connsiteY44" fmla="*/ 570452 h 4118995"/>
              <a:gd name="connsiteX45" fmla="*/ 3942826 w 6627303"/>
              <a:gd name="connsiteY45" fmla="*/ 587230 h 4118995"/>
              <a:gd name="connsiteX46" fmla="*/ 4001549 w 6627303"/>
              <a:gd name="connsiteY46" fmla="*/ 612397 h 4118995"/>
              <a:gd name="connsiteX47" fmla="*/ 4068661 w 6627303"/>
              <a:gd name="connsiteY47" fmla="*/ 620786 h 4118995"/>
              <a:gd name="connsiteX48" fmla="*/ 4118995 w 6627303"/>
              <a:gd name="connsiteY48" fmla="*/ 637564 h 4118995"/>
              <a:gd name="connsiteX49" fmla="*/ 4144162 w 6627303"/>
              <a:gd name="connsiteY49" fmla="*/ 645953 h 4118995"/>
              <a:gd name="connsiteX50" fmla="*/ 4211274 w 6627303"/>
              <a:gd name="connsiteY50" fmla="*/ 654342 h 4118995"/>
              <a:gd name="connsiteX51" fmla="*/ 4278386 w 6627303"/>
              <a:gd name="connsiteY51" fmla="*/ 671120 h 4118995"/>
              <a:gd name="connsiteX52" fmla="*/ 4362276 w 6627303"/>
              <a:gd name="connsiteY52" fmla="*/ 687898 h 4118995"/>
              <a:gd name="connsiteX53" fmla="*/ 4572000 w 6627303"/>
              <a:gd name="connsiteY53" fmla="*/ 696287 h 4118995"/>
              <a:gd name="connsiteX54" fmla="*/ 4630723 w 6627303"/>
              <a:gd name="connsiteY54" fmla="*/ 704676 h 4118995"/>
              <a:gd name="connsiteX55" fmla="*/ 4655890 w 6627303"/>
              <a:gd name="connsiteY55" fmla="*/ 713065 h 4118995"/>
              <a:gd name="connsiteX56" fmla="*/ 4714613 w 6627303"/>
              <a:gd name="connsiteY56" fmla="*/ 721453 h 4118995"/>
              <a:gd name="connsiteX57" fmla="*/ 4748169 w 6627303"/>
              <a:gd name="connsiteY57" fmla="*/ 729842 h 4118995"/>
              <a:gd name="connsiteX58" fmla="*/ 4882393 w 6627303"/>
              <a:gd name="connsiteY58" fmla="*/ 738231 h 4118995"/>
              <a:gd name="connsiteX59" fmla="*/ 4932727 w 6627303"/>
              <a:gd name="connsiteY59" fmla="*/ 746620 h 4118995"/>
              <a:gd name="connsiteX60" fmla="*/ 4974672 w 6627303"/>
              <a:gd name="connsiteY60" fmla="*/ 755009 h 4118995"/>
              <a:gd name="connsiteX61" fmla="*/ 5058562 w 6627303"/>
              <a:gd name="connsiteY61" fmla="*/ 763398 h 4118995"/>
              <a:gd name="connsiteX62" fmla="*/ 5100507 w 6627303"/>
              <a:gd name="connsiteY62" fmla="*/ 771787 h 4118995"/>
              <a:gd name="connsiteX63" fmla="*/ 5176008 w 6627303"/>
              <a:gd name="connsiteY63" fmla="*/ 780176 h 4118995"/>
              <a:gd name="connsiteX64" fmla="*/ 5251509 w 6627303"/>
              <a:gd name="connsiteY64" fmla="*/ 796954 h 4118995"/>
              <a:gd name="connsiteX65" fmla="*/ 5276676 w 6627303"/>
              <a:gd name="connsiteY65" fmla="*/ 805343 h 4118995"/>
              <a:gd name="connsiteX66" fmla="*/ 5360565 w 6627303"/>
              <a:gd name="connsiteY66" fmla="*/ 822121 h 4118995"/>
              <a:gd name="connsiteX67" fmla="*/ 5410899 w 6627303"/>
              <a:gd name="connsiteY67" fmla="*/ 830510 h 4118995"/>
              <a:gd name="connsiteX68" fmla="*/ 5461233 w 6627303"/>
              <a:gd name="connsiteY68" fmla="*/ 847288 h 4118995"/>
              <a:gd name="connsiteX69" fmla="*/ 5494789 w 6627303"/>
              <a:gd name="connsiteY69" fmla="*/ 855677 h 4118995"/>
              <a:gd name="connsiteX70" fmla="*/ 5545123 w 6627303"/>
              <a:gd name="connsiteY70" fmla="*/ 872455 h 4118995"/>
              <a:gd name="connsiteX71" fmla="*/ 5662569 w 6627303"/>
              <a:gd name="connsiteY71" fmla="*/ 906011 h 4118995"/>
              <a:gd name="connsiteX72" fmla="*/ 5712903 w 6627303"/>
              <a:gd name="connsiteY72" fmla="*/ 939567 h 4118995"/>
              <a:gd name="connsiteX73" fmla="*/ 5738070 w 6627303"/>
              <a:gd name="connsiteY73" fmla="*/ 956345 h 4118995"/>
              <a:gd name="connsiteX74" fmla="*/ 5771626 w 6627303"/>
              <a:gd name="connsiteY74" fmla="*/ 964734 h 4118995"/>
              <a:gd name="connsiteX75" fmla="*/ 5813571 w 6627303"/>
              <a:gd name="connsiteY75" fmla="*/ 989901 h 4118995"/>
              <a:gd name="connsiteX76" fmla="*/ 5889072 w 6627303"/>
              <a:gd name="connsiteY76" fmla="*/ 1031846 h 4118995"/>
              <a:gd name="connsiteX77" fmla="*/ 5939406 w 6627303"/>
              <a:gd name="connsiteY77" fmla="*/ 1082180 h 4118995"/>
              <a:gd name="connsiteX78" fmla="*/ 5964573 w 6627303"/>
              <a:gd name="connsiteY78" fmla="*/ 1107347 h 4118995"/>
              <a:gd name="connsiteX79" fmla="*/ 5989740 w 6627303"/>
              <a:gd name="connsiteY79" fmla="*/ 1140903 h 4118995"/>
              <a:gd name="connsiteX80" fmla="*/ 6014907 w 6627303"/>
              <a:gd name="connsiteY80" fmla="*/ 1149292 h 4118995"/>
              <a:gd name="connsiteX81" fmla="*/ 6048463 w 6627303"/>
              <a:gd name="connsiteY81" fmla="*/ 1191237 h 4118995"/>
              <a:gd name="connsiteX82" fmla="*/ 6073630 w 6627303"/>
              <a:gd name="connsiteY82" fmla="*/ 1208015 h 4118995"/>
              <a:gd name="connsiteX83" fmla="*/ 6123964 w 6627303"/>
              <a:gd name="connsiteY83" fmla="*/ 1258349 h 4118995"/>
              <a:gd name="connsiteX84" fmla="*/ 6157520 w 6627303"/>
              <a:gd name="connsiteY84" fmla="*/ 1300294 h 4118995"/>
              <a:gd name="connsiteX85" fmla="*/ 6207854 w 6627303"/>
              <a:gd name="connsiteY85" fmla="*/ 1350628 h 4118995"/>
              <a:gd name="connsiteX86" fmla="*/ 6249798 w 6627303"/>
              <a:gd name="connsiteY86" fmla="*/ 1392573 h 4118995"/>
              <a:gd name="connsiteX87" fmla="*/ 6266576 w 6627303"/>
              <a:gd name="connsiteY87" fmla="*/ 1426129 h 4118995"/>
              <a:gd name="connsiteX88" fmla="*/ 6291743 w 6627303"/>
              <a:gd name="connsiteY88" fmla="*/ 1459685 h 4118995"/>
              <a:gd name="connsiteX89" fmla="*/ 6325299 w 6627303"/>
              <a:gd name="connsiteY89" fmla="*/ 1510019 h 4118995"/>
              <a:gd name="connsiteX90" fmla="*/ 6342077 w 6627303"/>
              <a:gd name="connsiteY90" fmla="*/ 1535186 h 4118995"/>
              <a:gd name="connsiteX91" fmla="*/ 6400800 w 6627303"/>
              <a:gd name="connsiteY91" fmla="*/ 1644242 h 4118995"/>
              <a:gd name="connsiteX92" fmla="*/ 6425967 w 6627303"/>
              <a:gd name="connsiteY92" fmla="*/ 1711354 h 4118995"/>
              <a:gd name="connsiteX93" fmla="*/ 6442745 w 6627303"/>
              <a:gd name="connsiteY93" fmla="*/ 1744910 h 4118995"/>
              <a:gd name="connsiteX94" fmla="*/ 6467912 w 6627303"/>
              <a:gd name="connsiteY94" fmla="*/ 1812022 h 4118995"/>
              <a:gd name="connsiteX95" fmla="*/ 6476301 w 6627303"/>
              <a:gd name="connsiteY95" fmla="*/ 1862356 h 4118995"/>
              <a:gd name="connsiteX96" fmla="*/ 6493079 w 6627303"/>
              <a:gd name="connsiteY96" fmla="*/ 1929468 h 4118995"/>
              <a:gd name="connsiteX97" fmla="*/ 6501468 w 6627303"/>
              <a:gd name="connsiteY97" fmla="*/ 1963024 h 4118995"/>
              <a:gd name="connsiteX98" fmla="*/ 6509857 w 6627303"/>
              <a:gd name="connsiteY98" fmla="*/ 2004969 h 4118995"/>
              <a:gd name="connsiteX99" fmla="*/ 6518246 w 6627303"/>
              <a:gd name="connsiteY99" fmla="*/ 2038525 h 4118995"/>
              <a:gd name="connsiteX100" fmla="*/ 6535024 w 6627303"/>
              <a:gd name="connsiteY100" fmla="*/ 2130804 h 4118995"/>
              <a:gd name="connsiteX101" fmla="*/ 6543413 w 6627303"/>
              <a:gd name="connsiteY101" fmla="*/ 2197916 h 4118995"/>
              <a:gd name="connsiteX102" fmla="*/ 6560191 w 6627303"/>
              <a:gd name="connsiteY102" fmla="*/ 2231472 h 4118995"/>
              <a:gd name="connsiteX103" fmla="*/ 6568580 w 6627303"/>
              <a:gd name="connsiteY103" fmla="*/ 2323751 h 4118995"/>
              <a:gd name="connsiteX104" fmla="*/ 6576969 w 6627303"/>
              <a:gd name="connsiteY104" fmla="*/ 2432808 h 4118995"/>
              <a:gd name="connsiteX105" fmla="*/ 6593747 w 6627303"/>
              <a:gd name="connsiteY105" fmla="*/ 2600587 h 4118995"/>
              <a:gd name="connsiteX106" fmla="*/ 6602136 w 6627303"/>
              <a:gd name="connsiteY106" fmla="*/ 2718033 h 4118995"/>
              <a:gd name="connsiteX107" fmla="*/ 6610525 w 6627303"/>
              <a:gd name="connsiteY107" fmla="*/ 2751589 h 4118995"/>
              <a:gd name="connsiteX108" fmla="*/ 6627303 w 6627303"/>
              <a:gd name="connsiteY108" fmla="*/ 3078760 h 4118995"/>
              <a:gd name="connsiteX109" fmla="*/ 6618914 w 6627303"/>
              <a:gd name="connsiteY109" fmla="*/ 3338819 h 4118995"/>
              <a:gd name="connsiteX110" fmla="*/ 6585358 w 6627303"/>
              <a:gd name="connsiteY110" fmla="*/ 3422709 h 4118995"/>
              <a:gd name="connsiteX111" fmla="*/ 6560191 w 6627303"/>
              <a:gd name="connsiteY111" fmla="*/ 3498209 h 4118995"/>
              <a:gd name="connsiteX112" fmla="*/ 6543413 w 6627303"/>
              <a:gd name="connsiteY112" fmla="*/ 3556932 h 4118995"/>
              <a:gd name="connsiteX113" fmla="*/ 6526635 w 6627303"/>
              <a:gd name="connsiteY113" fmla="*/ 3582099 h 4118995"/>
              <a:gd name="connsiteX114" fmla="*/ 6518246 w 6627303"/>
              <a:gd name="connsiteY114" fmla="*/ 3615655 h 4118995"/>
              <a:gd name="connsiteX115" fmla="*/ 6467912 w 6627303"/>
              <a:gd name="connsiteY115" fmla="*/ 3682767 h 4118995"/>
              <a:gd name="connsiteX116" fmla="*/ 6442745 w 6627303"/>
              <a:gd name="connsiteY116" fmla="*/ 3749879 h 4118995"/>
              <a:gd name="connsiteX117" fmla="*/ 6417578 w 6627303"/>
              <a:gd name="connsiteY117" fmla="*/ 3783435 h 4118995"/>
              <a:gd name="connsiteX118" fmla="*/ 6400800 w 6627303"/>
              <a:gd name="connsiteY118" fmla="*/ 3816991 h 4118995"/>
              <a:gd name="connsiteX119" fmla="*/ 6384022 w 6627303"/>
              <a:gd name="connsiteY119" fmla="*/ 3842158 h 4118995"/>
              <a:gd name="connsiteX120" fmla="*/ 6367244 w 6627303"/>
              <a:gd name="connsiteY120" fmla="*/ 3875714 h 4118995"/>
              <a:gd name="connsiteX121" fmla="*/ 6342077 w 6627303"/>
              <a:gd name="connsiteY121" fmla="*/ 3900881 h 4118995"/>
              <a:gd name="connsiteX122" fmla="*/ 6308521 w 6627303"/>
              <a:gd name="connsiteY122" fmla="*/ 3959604 h 4118995"/>
              <a:gd name="connsiteX123" fmla="*/ 6283354 w 6627303"/>
              <a:gd name="connsiteY123" fmla="*/ 3976382 h 4118995"/>
              <a:gd name="connsiteX124" fmla="*/ 6266576 w 6627303"/>
              <a:gd name="connsiteY124" fmla="*/ 4001549 h 4118995"/>
              <a:gd name="connsiteX125" fmla="*/ 6241409 w 6627303"/>
              <a:gd name="connsiteY125" fmla="*/ 4018327 h 4118995"/>
              <a:gd name="connsiteX126" fmla="*/ 6207854 w 6627303"/>
              <a:gd name="connsiteY126" fmla="*/ 4026716 h 4118995"/>
              <a:gd name="connsiteX127" fmla="*/ 6182687 w 6627303"/>
              <a:gd name="connsiteY127" fmla="*/ 4035105 h 4118995"/>
              <a:gd name="connsiteX128" fmla="*/ 6098797 w 6627303"/>
              <a:gd name="connsiteY128" fmla="*/ 4068661 h 4118995"/>
              <a:gd name="connsiteX129" fmla="*/ 5964573 w 6627303"/>
              <a:gd name="connsiteY129" fmla="*/ 4085439 h 4118995"/>
              <a:gd name="connsiteX130" fmla="*/ 5838738 w 6627303"/>
              <a:gd name="connsiteY130" fmla="*/ 4102217 h 4118995"/>
              <a:gd name="connsiteX131" fmla="*/ 5771626 w 6627303"/>
              <a:gd name="connsiteY131" fmla="*/ 4118995 h 4118995"/>
              <a:gd name="connsiteX132" fmla="*/ 5075340 w 6627303"/>
              <a:gd name="connsiteY132" fmla="*/ 4110606 h 4118995"/>
              <a:gd name="connsiteX133" fmla="*/ 5025006 w 6627303"/>
              <a:gd name="connsiteY133" fmla="*/ 4102217 h 4118995"/>
              <a:gd name="connsiteX134" fmla="*/ 4446165 w 6627303"/>
              <a:gd name="connsiteY134" fmla="*/ 4093828 h 4118995"/>
              <a:gd name="connsiteX135" fmla="*/ 4194496 w 6627303"/>
              <a:gd name="connsiteY135" fmla="*/ 4077050 h 4118995"/>
              <a:gd name="connsiteX136" fmla="*/ 4127384 w 6627303"/>
              <a:gd name="connsiteY136" fmla="*/ 4068661 h 4118995"/>
              <a:gd name="connsiteX137" fmla="*/ 3733101 w 6627303"/>
              <a:gd name="connsiteY137" fmla="*/ 4060272 h 4118995"/>
              <a:gd name="connsiteX138" fmla="*/ 3699545 w 6627303"/>
              <a:gd name="connsiteY138" fmla="*/ 4051883 h 4118995"/>
              <a:gd name="connsiteX139" fmla="*/ 3095538 w 6627303"/>
              <a:gd name="connsiteY139" fmla="*/ 4035105 h 4118995"/>
              <a:gd name="connsiteX140" fmla="*/ 2994870 w 6627303"/>
              <a:gd name="connsiteY140" fmla="*/ 4018327 h 4118995"/>
              <a:gd name="connsiteX141" fmla="*/ 2961314 w 6627303"/>
              <a:gd name="connsiteY141" fmla="*/ 4009938 h 4118995"/>
              <a:gd name="connsiteX142" fmla="*/ 2894202 w 6627303"/>
              <a:gd name="connsiteY142" fmla="*/ 4001549 h 4118995"/>
              <a:gd name="connsiteX143" fmla="*/ 2827090 w 6627303"/>
              <a:gd name="connsiteY143" fmla="*/ 3984771 h 4118995"/>
              <a:gd name="connsiteX144" fmla="*/ 2709644 w 6627303"/>
              <a:gd name="connsiteY144" fmla="*/ 3967993 h 4118995"/>
              <a:gd name="connsiteX145" fmla="*/ 2575421 w 6627303"/>
              <a:gd name="connsiteY145" fmla="*/ 3951215 h 4118995"/>
              <a:gd name="connsiteX146" fmla="*/ 2281806 w 6627303"/>
              <a:gd name="connsiteY146" fmla="*/ 3942826 h 4118995"/>
              <a:gd name="connsiteX147" fmla="*/ 2231472 w 6627303"/>
              <a:gd name="connsiteY147" fmla="*/ 3934437 h 4118995"/>
              <a:gd name="connsiteX148" fmla="*/ 2114026 w 6627303"/>
              <a:gd name="connsiteY148" fmla="*/ 3926048 h 4118995"/>
              <a:gd name="connsiteX149" fmla="*/ 2046914 w 6627303"/>
              <a:gd name="connsiteY149" fmla="*/ 3909270 h 4118995"/>
              <a:gd name="connsiteX150" fmla="*/ 1719743 w 6627303"/>
              <a:gd name="connsiteY150" fmla="*/ 3900881 h 4118995"/>
              <a:gd name="connsiteX151" fmla="*/ 1048624 w 6627303"/>
              <a:gd name="connsiteY151" fmla="*/ 3917659 h 4118995"/>
              <a:gd name="connsiteX152" fmla="*/ 914400 w 6627303"/>
              <a:gd name="connsiteY152" fmla="*/ 3926048 h 4118995"/>
              <a:gd name="connsiteX153" fmla="*/ 805343 w 6627303"/>
              <a:gd name="connsiteY153" fmla="*/ 3934437 h 4118995"/>
              <a:gd name="connsiteX154" fmla="*/ 604008 w 6627303"/>
              <a:gd name="connsiteY154" fmla="*/ 3942826 h 4118995"/>
              <a:gd name="connsiteX155" fmla="*/ 453006 w 6627303"/>
              <a:gd name="connsiteY155" fmla="*/ 3959604 h 4118995"/>
              <a:gd name="connsiteX156" fmla="*/ 394283 w 6627303"/>
              <a:gd name="connsiteY156" fmla="*/ 3967993 h 4118995"/>
              <a:gd name="connsiteX157" fmla="*/ 318782 w 6627303"/>
              <a:gd name="connsiteY157" fmla="*/ 3976382 h 4118995"/>
              <a:gd name="connsiteX158" fmla="*/ 260059 w 6627303"/>
              <a:gd name="connsiteY158" fmla="*/ 3984771 h 4118995"/>
              <a:gd name="connsiteX159" fmla="*/ 176169 w 6627303"/>
              <a:gd name="connsiteY159" fmla="*/ 3993160 h 4118995"/>
              <a:gd name="connsiteX160" fmla="*/ 83890 w 6627303"/>
              <a:gd name="connsiteY160" fmla="*/ 4018327 h 4118995"/>
              <a:gd name="connsiteX161" fmla="*/ 50334 w 6627303"/>
              <a:gd name="connsiteY161" fmla="*/ 4026716 h 4118995"/>
              <a:gd name="connsiteX162" fmla="*/ 25167 w 6627303"/>
              <a:gd name="connsiteY162" fmla="*/ 4035105 h 4118995"/>
              <a:gd name="connsiteX163" fmla="*/ 0 w 6627303"/>
              <a:gd name="connsiteY163" fmla="*/ 4035105 h 41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</a:cxnLst>
            <a:rect l="l" t="t" r="r" b="b"/>
            <a:pathLst>
              <a:path w="6627303" h="4118995">
                <a:moveTo>
                  <a:pt x="906011" y="0"/>
                </a:moveTo>
                <a:lnTo>
                  <a:pt x="1031846" y="16778"/>
                </a:lnTo>
                <a:cubicBezTo>
                  <a:pt x="1045947" y="18893"/>
                  <a:pt x="1059726" y="22823"/>
                  <a:pt x="1073791" y="25167"/>
                </a:cubicBezTo>
                <a:cubicBezTo>
                  <a:pt x="1093295" y="28418"/>
                  <a:pt x="1112940" y="30760"/>
                  <a:pt x="1132514" y="33556"/>
                </a:cubicBezTo>
                <a:cubicBezTo>
                  <a:pt x="1146496" y="39149"/>
                  <a:pt x="1159980" y="46197"/>
                  <a:pt x="1174459" y="50334"/>
                </a:cubicBezTo>
                <a:cubicBezTo>
                  <a:pt x="1242996" y="69916"/>
                  <a:pt x="1240080" y="63458"/>
                  <a:pt x="1300294" y="75501"/>
                </a:cubicBezTo>
                <a:cubicBezTo>
                  <a:pt x="1311600" y="77762"/>
                  <a:pt x="1322399" y="82543"/>
                  <a:pt x="1333850" y="83890"/>
                </a:cubicBezTo>
                <a:cubicBezTo>
                  <a:pt x="1370060" y="88150"/>
                  <a:pt x="1406555" y="89483"/>
                  <a:pt x="1442907" y="92279"/>
                </a:cubicBezTo>
                <a:cubicBezTo>
                  <a:pt x="1466542" y="97006"/>
                  <a:pt x="1512527" y="106672"/>
                  <a:pt x="1535186" y="109057"/>
                </a:cubicBezTo>
                <a:cubicBezTo>
                  <a:pt x="1571445" y="112874"/>
                  <a:pt x="1607891" y="114650"/>
                  <a:pt x="1644243" y="117446"/>
                </a:cubicBezTo>
                <a:cubicBezTo>
                  <a:pt x="1742199" y="150099"/>
                  <a:pt x="1647605" y="121474"/>
                  <a:pt x="1795244" y="151002"/>
                </a:cubicBezTo>
                <a:cubicBezTo>
                  <a:pt x="1809226" y="153798"/>
                  <a:pt x="1823356" y="155933"/>
                  <a:pt x="1837189" y="159391"/>
                </a:cubicBezTo>
                <a:cubicBezTo>
                  <a:pt x="1845768" y="161536"/>
                  <a:pt x="1853634" y="166326"/>
                  <a:pt x="1862356" y="167780"/>
                </a:cubicBezTo>
                <a:cubicBezTo>
                  <a:pt x="1887333" y="171943"/>
                  <a:pt x="1912709" y="173210"/>
                  <a:pt x="1937857" y="176169"/>
                </a:cubicBezTo>
                <a:cubicBezTo>
                  <a:pt x="1960247" y="178803"/>
                  <a:pt x="1982686" y="181130"/>
                  <a:pt x="2004969" y="184558"/>
                </a:cubicBezTo>
                <a:cubicBezTo>
                  <a:pt x="2130171" y="203820"/>
                  <a:pt x="1917972" y="181225"/>
                  <a:pt x="2139193" y="201336"/>
                </a:cubicBezTo>
                <a:cubicBezTo>
                  <a:pt x="2167219" y="210678"/>
                  <a:pt x="2166315" y="211092"/>
                  <a:pt x="2197916" y="218114"/>
                </a:cubicBezTo>
                <a:cubicBezTo>
                  <a:pt x="2211835" y="221207"/>
                  <a:pt x="2226028" y="223045"/>
                  <a:pt x="2239861" y="226503"/>
                </a:cubicBezTo>
                <a:cubicBezTo>
                  <a:pt x="2248440" y="228648"/>
                  <a:pt x="2256449" y="232747"/>
                  <a:pt x="2265028" y="234892"/>
                </a:cubicBezTo>
                <a:cubicBezTo>
                  <a:pt x="2311191" y="246433"/>
                  <a:pt x="2321109" y="243520"/>
                  <a:pt x="2374085" y="251670"/>
                </a:cubicBezTo>
                <a:cubicBezTo>
                  <a:pt x="2388178" y="253838"/>
                  <a:pt x="2401869" y="258393"/>
                  <a:pt x="2416030" y="260059"/>
                </a:cubicBezTo>
                <a:cubicBezTo>
                  <a:pt x="2449472" y="263993"/>
                  <a:pt x="2483142" y="265652"/>
                  <a:pt x="2516698" y="268448"/>
                </a:cubicBezTo>
                <a:cubicBezTo>
                  <a:pt x="2568383" y="285676"/>
                  <a:pt x="2515760" y="269803"/>
                  <a:pt x="2600587" y="285226"/>
                </a:cubicBezTo>
                <a:cubicBezTo>
                  <a:pt x="2611931" y="287288"/>
                  <a:pt x="2622692" y="292268"/>
                  <a:pt x="2634143" y="293615"/>
                </a:cubicBezTo>
                <a:cubicBezTo>
                  <a:pt x="2670353" y="297875"/>
                  <a:pt x="2706848" y="299208"/>
                  <a:pt x="2743200" y="302004"/>
                </a:cubicBezTo>
                <a:cubicBezTo>
                  <a:pt x="2754385" y="304800"/>
                  <a:pt x="2765633" y="307359"/>
                  <a:pt x="2776756" y="310393"/>
                </a:cubicBezTo>
                <a:cubicBezTo>
                  <a:pt x="2796396" y="315749"/>
                  <a:pt x="2815462" y="323464"/>
                  <a:pt x="2835479" y="327171"/>
                </a:cubicBezTo>
                <a:cubicBezTo>
                  <a:pt x="2891086" y="337469"/>
                  <a:pt x="3003259" y="352338"/>
                  <a:pt x="3003259" y="352338"/>
                </a:cubicBezTo>
                <a:cubicBezTo>
                  <a:pt x="3039417" y="364391"/>
                  <a:pt x="3048231" y="368044"/>
                  <a:pt x="3095538" y="377505"/>
                </a:cubicBezTo>
                <a:cubicBezTo>
                  <a:pt x="3114927" y="381383"/>
                  <a:pt x="3134687" y="383098"/>
                  <a:pt x="3154261" y="385894"/>
                </a:cubicBezTo>
                <a:cubicBezTo>
                  <a:pt x="3205946" y="403122"/>
                  <a:pt x="3153323" y="387249"/>
                  <a:pt x="3238151" y="402672"/>
                </a:cubicBezTo>
                <a:cubicBezTo>
                  <a:pt x="3249495" y="404734"/>
                  <a:pt x="3260401" y="408800"/>
                  <a:pt x="3271707" y="411061"/>
                </a:cubicBezTo>
                <a:cubicBezTo>
                  <a:pt x="3288386" y="414397"/>
                  <a:pt x="3305409" y="415886"/>
                  <a:pt x="3322041" y="419450"/>
                </a:cubicBezTo>
                <a:cubicBezTo>
                  <a:pt x="3344588" y="424282"/>
                  <a:pt x="3366272" y="433368"/>
                  <a:pt x="3389153" y="436228"/>
                </a:cubicBezTo>
                <a:lnTo>
                  <a:pt x="3456265" y="444617"/>
                </a:lnTo>
                <a:cubicBezTo>
                  <a:pt x="3473043" y="450210"/>
                  <a:pt x="3489256" y="457927"/>
                  <a:pt x="3506598" y="461395"/>
                </a:cubicBezTo>
                <a:lnTo>
                  <a:pt x="3548543" y="469784"/>
                </a:lnTo>
                <a:cubicBezTo>
                  <a:pt x="3565278" y="472827"/>
                  <a:pt x="3582198" y="474837"/>
                  <a:pt x="3598877" y="478173"/>
                </a:cubicBezTo>
                <a:cubicBezTo>
                  <a:pt x="3610183" y="480434"/>
                  <a:pt x="3621178" y="484061"/>
                  <a:pt x="3632433" y="486562"/>
                </a:cubicBezTo>
                <a:cubicBezTo>
                  <a:pt x="3646352" y="489655"/>
                  <a:pt x="3660485" y="491745"/>
                  <a:pt x="3674378" y="494951"/>
                </a:cubicBezTo>
                <a:cubicBezTo>
                  <a:pt x="3696847" y="500136"/>
                  <a:pt x="3741490" y="511729"/>
                  <a:pt x="3741490" y="511729"/>
                </a:cubicBezTo>
                <a:cubicBezTo>
                  <a:pt x="3749879" y="517322"/>
                  <a:pt x="3757639" y="523998"/>
                  <a:pt x="3766657" y="528507"/>
                </a:cubicBezTo>
                <a:cubicBezTo>
                  <a:pt x="3780126" y="535241"/>
                  <a:pt x="3794502" y="539998"/>
                  <a:pt x="3808602" y="545285"/>
                </a:cubicBezTo>
                <a:cubicBezTo>
                  <a:pt x="3816882" y="548390"/>
                  <a:pt x="3825860" y="549719"/>
                  <a:pt x="3833769" y="553674"/>
                </a:cubicBezTo>
                <a:cubicBezTo>
                  <a:pt x="3842787" y="558183"/>
                  <a:pt x="3849371" y="567264"/>
                  <a:pt x="3858936" y="570452"/>
                </a:cubicBezTo>
                <a:cubicBezTo>
                  <a:pt x="3945922" y="599447"/>
                  <a:pt x="3875633" y="562033"/>
                  <a:pt x="3942826" y="587230"/>
                </a:cubicBezTo>
                <a:cubicBezTo>
                  <a:pt x="3970048" y="597438"/>
                  <a:pt x="3974590" y="607495"/>
                  <a:pt x="4001549" y="612397"/>
                </a:cubicBezTo>
                <a:cubicBezTo>
                  <a:pt x="4023730" y="616430"/>
                  <a:pt x="4046290" y="617990"/>
                  <a:pt x="4068661" y="620786"/>
                </a:cubicBezTo>
                <a:lnTo>
                  <a:pt x="4118995" y="637564"/>
                </a:lnTo>
                <a:cubicBezTo>
                  <a:pt x="4127384" y="640360"/>
                  <a:pt x="4135388" y="644856"/>
                  <a:pt x="4144162" y="645953"/>
                </a:cubicBezTo>
                <a:lnTo>
                  <a:pt x="4211274" y="654342"/>
                </a:lnTo>
                <a:cubicBezTo>
                  <a:pt x="4256246" y="669333"/>
                  <a:pt x="4217647" y="657622"/>
                  <a:pt x="4278386" y="671120"/>
                </a:cubicBezTo>
                <a:cubicBezTo>
                  <a:pt x="4310168" y="678183"/>
                  <a:pt x="4327531" y="685656"/>
                  <a:pt x="4362276" y="687898"/>
                </a:cubicBezTo>
                <a:cubicBezTo>
                  <a:pt x="4432095" y="692402"/>
                  <a:pt x="4502092" y="693491"/>
                  <a:pt x="4572000" y="696287"/>
                </a:cubicBezTo>
                <a:cubicBezTo>
                  <a:pt x="4591574" y="699083"/>
                  <a:pt x="4611334" y="700798"/>
                  <a:pt x="4630723" y="704676"/>
                </a:cubicBezTo>
                <a:cubicBezTo>
                  <a:pt x="4639394" y="706410"/>
                  <a:pt x="4647219" y="711331"/>
                  <a:pt x="4655890" y="713065"/>
                </a:cubicBezTo>
                <a:cubicBezTo>
                  <a:pt x="4675279" y="716943"/>
                  <a:pt x="4695159" y="717916"/>
                  <a:pt x="4714613" y="721453"/>
                </a:cubicBezTo>
                <a:cubicBezTo>
                  <a:pt x="4725957" y="723515"/>
                  <a:pt x="4736697" y="728695"/>
                  <a:pt x="4748169" y="729842"/>
                </a:cubicBezTo>
                <a:cubicBezTo>
                  <a:pt x="4792775" y="734303"/>
                  <a:pt x="4837652" y="735435"/>
                  <a:pt x="4882393" y="738231"/>
                </a:cubicBezTo>
                <a:lnTo>
                  <a:pt x="4932727" y="746620"/>
                </a:lnTo>
                <a:cubicBezTo>
                  <a:pt x="4946756" y="749171"/>
                  <a:pt x="4960539" y="753125"/>
                  <a:pt x="4974672" y="755009"/>
                </a:cubicBezTo>
                <a:cubicBezTo>
                  <a:pt x="5002528" y="758723"/>
                  <a:pt x="5030706" y="759684"/>
                  <a:pt x="5058562" y="763398"/>
                </a:cubicBezTo>
                <a:cubicBezTo>
                  <a:pt x="5072695" y="765282"/>
                  <a:pt x="5086392" y="769771"/>
                  <a:pt x="5100507" y="771787"/>
                </a:cubicBezTo>
                <a:cubicBezTo>
                  <a:pt x="5125574" y="775368"/>
                  <a:pt x="5150941" y="776595"/>
                  <a:pt x="5176008" y="780176"/>
                </a:cubicBezTo>
                <a:cubicBezTo>
                  <a:pt x="5193307" y="782647"/>
                  <a:pt x="5233191" y="791720"/>
                  <a:pt x="5251509" y="796954"/>
                </a:cubicBezTo>
                <a:cubicBezTo>
                  <a:pt x="5260012" y="799383"/>
                  <a:pt x="5268060" y="803355"/>
                  <a:pt x="5276676" y="805343"/>
                </a:cubicBezTo>
                <a:cubicBezTo>
                  <a:pt x="5304462" y="811755"/>
                  <a:pt x="5332436" y="817433"/>
                  <a:pt x="5360565" y="822121"/>
                </a:cubicBezTo>
                <a:cubicBezTo>
                  <a:pt x="5377343" y="824917"/>
                  <a:pt x="5394397" y="826385"/>
                  <a:pt x="5410899" y="830510"/>
                </a:cubicBezTo>
                <a:cubicBezTo>
                  <a:pt x="5428057" y="834799"/>
                  <a:pt x="5444075" y="842999"/>
                  <a:pt x="5461233" y="847288"/>
                </a:cubicBezTo>
                <a:cubicBezTo>
                  <a:pt x="5472418" y="850084"/>
                  <a:pt x="5483746" y="852364"/>
                  <a:pt x="5494789" y="855677"/>
                </a:cubicBezTo>
                <a:cubicBezTo>
                  <a:pt x="5511729" y="860759"/>
                  <a:pt x="5527965" y="868166"/>
                  <a:pt x="5545123" y="872455"/>
                </a:cubicBezTo>
                <a:cubicBezTo>
                  <a:pt x="5554072" y="874692"/>
                  <a:pt x="5648127" y="896383"/>
                  <a:pt x="5662569" y="906011"/>
                </a:cubicBezTo>
                <a:lnTo>
                  <a:pt x="5712903" y="939567"/>
                </a:lnTo>
                <a:cubicBezTo>
                  <a:pt x="5721292" y="945160"/>
                  <a:pt x="5728289" y="953900"/>
                  <a:pt x="5738070" y="956345"/>
                </a:cubicBezTo>
                <a:lnTo>
                  <a:pt x="5771626" y="964734"/>
                </a:lnTo>
                <a:cubicBezTo>
                  <a:pt x="5785608" y="973123"/>
                  <a:pt x="5798987" y="982609"/>
                  <a:pt x="5813571" y="989901"/>
                </a:cubicBezTo>
                <a:cubicBezTo>
                  <a:pt x="5855767" y="1010999"/>
                  <a:pt x="5836171" y="978945"/>
                  <a:pt x="5889072" y="1031846"/>
                </a:cubicBezTo>
                <a:lnTo>
                  <a:pt x="5939406" y="1082180"/>
                </a:lnTo>
                <a:cubicBezTo>
                  <a:pt x="5947795" y="1090569"/>
                  <a:pt x="5957455" y="1097856"/>
                  <a:pt x="5964573" y="1107347"/>
                </a:cubicBezTo>
                <a:cubicBezTo>
                  <a:pt x="5972962" y="1118532"/>
                  <a:pt x="5978999" y="1131952"/>
                  <a:pt x="5989740" y="1140903"/>
                </a:cubicBezTo>
                <a:cubicBezTo>
                  <a:pt x="5996533" y="1146564"/>
                  <a:pt x="6006518" y="1146496"/>
                  <a:pt x="6014907" y="1149292"/>
                </a:cubicBezTo>
                <a:cubicBezTo>
                  <a:pt x="6026092" y="1163274"/>
                  <a:pt x="6035802" y="1178576"/>
                  <a:pt x="6048463" y="1191237"/>
                </a:cubicBezTo>
                <a:cubicBezTo>
                  <a:pt x="6055592" y="1198366"/>
                  <a:pt x="6066094" y="1201317"/>
                  <a:pt x="6073630" y="1208015"/>
                </a:cubicBezTo>
                <a:cubicBezTo>
                  <a:pt x="6091364" y="1223779"/>
                  <a:pt x="6109141" y="1239821"/>
                  <a:pt x="6123964" y="1258349"/>
                </a:cubicBezTo>
                <a:cubicBezTo>
                  <a:pt x="6135149" y="1272331"/>
                  <a:pt x="6145476" y="1287045"/>
                  <a:pt x="6157520" y="1300294"/>
                </a:cubicBezTo>
                <a:cubicBezTo>
                  <a:pt x="6173481" y="1317851"/>
                  <a:pt x="6194692" y="1330885"/>
                  <a:pt x="6207854" y="1350628"/>
                </a:cubicBezTo>
                <a:cubicBezTo>
                  <a:pt x="6230225" y="1384184"/>
                  <a:pt x="6216243" y="1370202"/>
                  <a:pt x="6249798" y="1392573"/>
                </a:cubicBezTo>
                <a:cubicBezTo>
                  <a:pt x="6255391" y="1403758"/>
                  <a:pt x="6259948" y="1415524"/>
                  <a:pt x="6266576" y="1426129"/>
                </a:cubicBezTo>
                <a:cubicBezTo>
                  <a:pt x="6273986" y="1437985"/>
                  <a:pt x="6283725" y="1448231"/>
                  <a:pt x="6291743" y="1459685"/>
                </a:cubicBezTo>
                <a:cubicBezTo>
                  <a:pt x="6303307" y="1476205"/>
                  <a:pt x="6314114" y="1493241"/>
                  <a:pt x="6325299" y="1510019"/>
                </a:cubicBezTo>
                <a:cubicBezTo>
                  <a:pt x="6330892" y="1518408"/>
                  <a:pt x="6337568" y="1526168"/>
                  <a:pt x="6342077" y="1535186"/>
                </a:cubicBezTo>
                <a:cubicBezTo>
                  <a:pt x="6421821" y="1694674"/>
                  <a:pt x="6337408" y="1530137"/>
                  <a:pt x="6400800" y="1644242"/>
                </a:cubicBezTo>
                <a:cubicBezTo>
                  <a:pt x="6436731" y="1708918"/>
                  <a:pt x="6401640" y="1646482"/>
                  <a:pt x="6425967" y="1711354"/>
                </a:cubicBezTo>
                <a:cubicBezTo>
                  <a:pt x="6430358" y="1723063"/>
                  <a:pt x="6438354" y="1733201"/>
                  <a:pt x="6442745" y="1744910"/>
                </a:cubicBezTo>
                <a:cubicBezTo>
                  <a:pt x="6477011" y="1836286"/>
                  <a:pt x="6421200" y="1718598"/>
                  <a:pt x="6467912" y="1812022"/>
                </a:cubicBezTo>
                <a:cubicBezTo>
                  <a:pt x="6470708" y="1828800"/>
                  <a:pt x="6472737" y="1845724"/>
                  <a:pt x="6476301" y="1862356"/>
                </a:cubicBezTo>
                <a:cubicBezTo>
                  <a:pt x="6481133" y="1884903"/>
                  <a:pt x="6487486" y="1907097"/>
                  <a:pt x="6493079" y="1929468"/>
                </a:cubicBezTo>
                <a:cubicBezTo>
                  <a:pt x="6495875" y="1940653"/>
                  <a:pt x="6499207" y="1951718"/>
                  <a:pt x="6501468" y="1963024"/>
                </a:cubicBezTo>
                <a:cubicBezTo>
                  <a:pt x="6504264" y="1977006"/>
                  <a:pt x="6506764" y="1991050"/>
                  <a:pt x="6509857" y="2004969"/>
                </a:cubicBezTo>
                <a:cubicBezTo>
                  <a:pt x="6512358" y="2016224"/>
                  <a:pt x="6516351" y="2027152"/>
                  <a:pt x="6518246" y="2038525"/>
                </a:cubicBezTo>
                <a:cubicBezTo>
                  <a:pt x="6534056" y="2133383"/>
                  <a:pt x="6517025" y="2076808"/>
                  <a:pt x="6535024" y="2130804"/>
                </a:cubicBezTo>
                <a:cubicBezTo>
                  <a:pt x="6537820" y="2153175"/>
                  <a:pt x="6537945" y="2176044"/>
                  <a:pt x="6543413" y="2197916"/>
                </a:cubicBezTo>
                <a:cubicBezTo>
                  <a:pt x="6546446" y="2210048"/>
                  <a:pt x="6557738" y="2219209"/>
                  <a:pt x="6560191" y="2231472"/>
                </a:cubicBezTo>
                <a:cubicBezTo>
                  <a:pt x="6566248" y="2261759"/>
                  <a:pt x="6566015" y="2292971"/>
                  <a:pt x="6568580" y="2323751"/>
                </a:cubicBezTo>
                <a:cubicBezTo>
                  <a:pt x="6571608" y="2360085"/>
                  <a:pt x="6574371" y="2396441"/>
                  <a:pt x="6576969" y="2432808"/>
                </a:cubicBezTo>
                <a:cubicBezTo>
                  <a:pt x="6587344" y="2578056"/>
                  <a:pt x="6576762" y="2515661"/>
                  <a:pt x="6593747" y="2600587"/>
                </a:cubicBezTo>
                <a:cubicBezTo>
                  <a:pt x="6596543" y="2639736"/>
                  <a:pt x="6597802" y="2679025"/>
                  <a:pt x="6602136" y="2718033"/>
                </a:cubicBezTo>
                <a:cubicBezTo>
                  <a:pt x="6603409" y="2729492"/>
                  <a:pt x="6609723" y="2740087"/>
                  <a:pt x="6610525" y="2751589"/>
                </a:cubicBezTo>
                <a:cubicBezTo>
                  <a:pt x="6618125" y="2860525"/>
                  <a:pt x="6627303" y="3078760"/>
                  <a:pt x="6627303" y="3078760"/>
                </a:cubicBezTo>
                <a:cubicBezTo>
                  <a:pt x="6624507" y="3165446"/>
                  <a:pt x="6625923" y="3252371"/>
                  <a:pt x="6618914" y="3338819"/>
                </a:cubicBezTo>
                <a:cubicBezTo>
                  <a:pt x="6616908" y="3363564"/>
                  <a:pt x="6596804" y="3399817"/>
                  <a:pt x="6585358" y="3422709"/>
                </a:cubicBezTo>
                <a:cubicBezTo>
                  <a:pt x="6566973" y="3514630"/>
                  <a:pt x="6589961" y="3418821"/>
                  <a:pt x="6560191" y="3498209"/>
                </a:cubicBezTo>
                <a:cubicBezTo>
                  <a:pt x="6552127" y="3519712"/>
                  <a:pt x="6553553" y="3536651"/>
                  <a:pt x="6543413" y="3556932"/>
                </a:cubicBezTo>
                <a:cubicBezTo>
                  <a:pt x="6538904" y="3565950"/>
                  <a:pt x="6532228" y="3573710"/>
                  <a:pt x="6526635" y="3582099"/>
                </a:cubicBezTo>
                <a:cubicBezTo>
                  <a:pt x="6523839" y="3593284"/>
                  <a:pt x="6522929" y="3605119"/>
                  <a:pt x="6518246" y="3615655"/>
                </a:cubicBezTo>
                <a:cubicBezTo>
                  <a:pt x="6501568" y="3653180"/>
                  <a:pt x="6493991" y="3656688"/>
                  <a:pt x="6467912" y="3682767"/>
                </a:cubicBezTo>
                <a:cubicBezTo>
                  <a:pt x="6459860" y="3714974"/>
                  <a:pt x="6461023" y="3720633"/>
                  <a:pt x="6442745" y="3749879"/>
                </a:cubicBezTo>
                <a:cubicBezTo>
                  <a:pt x="6435335" y="3761735"/>
                  <a:pt x="6424988" y="3771579"/>
                  <a:pt x="6417578" y="3783435"/>
                </a:cubicBezTo>
                <a:cubicBezTo>
                  <a:pt x="6410950" y="3794040"/>
                  <a:pt x="6407005" y="3806133"/>
                  <a:pt x="6400800" y="3816991"/>
                </a:cubicBezTo>
                <a:cubicBezTo>
                  <a:pt x="6395798" y="3825745"/>
                  <a:pt x="6389024" y="3833404"/>
                  <a:pt x="6384022" y="3842158"/>
                </a:cubicBezTo>
                <a:cubicBezTo>
                  <a:pt x="6377817" y="3853016"/>
                  <a:pt x="6374513" y="3865538"/>
                  <a:pt x="6367244" y="3875714"/>
                </a:cubicBezTo>
                <a:cubicBezTo>
                  <a:pt x="6360348" y="3885368"/>
                  <a:pt x="6348973" y="3891227"/>
                  <a:pt x="6342077" y="3900881"/>
                </a:cubicBezTo>
                <a:cubicBezTo>
                  <a:pt x="6325628" y="3923910"/>
                  <a:pt x="6328335" y="3939790"/>
                  <a:pt x="6308521" y="3959604"/>
                </a:cubicBezTo>
                <a:cubicBezTo>
                  <a:pt x="6301392" y="3966733"/>
                  <a:pt x="6291743" y="3970789"/>
                  <a:pt x="6283354" y="3976382"/>
                </a:cubicBezTo>
                <a:cubicBezTo>
                  <a:pt x="6277761" y="3984771"/>
                  <a:pt x="6273705" y="3994420"/>
                  <a:pt x="6266576" y="4001549"/>
                </a:cubicBezTo>
                <a:cubicBezTo>
                  <a:pt x="6259447" y="4008678"/>
                  <a:pt x="6250676" y="4014355"/>
                  <a:pt x="6241409" y="4018327"/>
                </a:cubicBezTo>
                <a:cubicBezTo>
                  <a:pt x="6230812" y="4022869"/>
                  <a:pt x="6218940" y="4023549"/>
                  <a:pt x="6207854" y="4026716"/>
                </a:cubicBezTo>
                <a:cubicBezTo>
                  <a:pt x="6199351" y="4029145"/>
                  <a:pt x="6190815" y="4031622"/>
                  <a:pt x="6182687" y="4035105"/>
                </a:cubicBezTo>
                <a:cubicBezTo>
                  <a:pt x="6150289" y="4048990"/>
                  <a:pt x="6136986" y="4063205"/>
                  <a:pt x="6098797" y="4068661"/>
                </a:cubicBezTo>
                <a:cubicBezTo>
                  <a:pt x="5995743" y="4083383"/>
                  <a:pt x="6084395" y="4071342"/>
                  <a:pt x="5964573" y="4085439"/>
                </a:cubicBezTo>
                <a:cubicBezTo>
                  <a:pt x="5949700" y="4087189"/>
                  <a:pt x="5856755" y="4098614"/>
                  <a:pt x="5838738" y="4102217"/>
                </a:cubicBezTo>
                <a:cubicBezTo>
                  <a:pt x="5816127" y="4106739"/>
                  <a:pt x="5771626" y="4118995"/>
                  <a:pt x="5771626" y="4118995"/>
                </a:cubicBezTo>
                <a:lnTo>
                  <a:pt x="5075340" y="4110606"/>
                </a:lnTo>
                <a:cubicBezTo>
                  <a:pt x="5058335" y="4110224"/>
                  <a:pt x="5042009" y="4102670"/>
                  <a:pt x="5025006" y="4102217"/>
                </a:cubicBezTo>
                <a:cubicBezTo>
                  <a:pt x="4832107" y="4097073"/>
                  <a:pt x="4639112" y="4096624"/>
                  <a:pt x="4446165" y="4093828"/>
                </a:cubicBezTo>
                <a:cubicBezTo>
                  <a:pt x="4362275" y="4088235"/>
                  <a:pt x="4277923" y="4087478"/>
                  <a:pt x="4194496" y="4077050"/>
                </a:cubicBezTo>
                <a:cubicBezTo>
                  <a:pt x="4172125" y="4074254"/>
                  <a:pt x="4149914" y="4069480"/>
                  <a:pt x="4127384" y="4068661"/>
                </a:cubicBezTo>
                <a:cubicBezTo>
                  <a:pt x="3996013" y="4063884"/>
                  <a:pt x="3864529" y="4063068"/>
                  <a:pt x="3733101" y="4060272"/>
                </a:cubicBezTo>
                <a:cubicBezTo>
                  <a:pt x="3721916" y="4057476"/>
                  <a:pt x="3710800" y="4054384"/>
                  <a:pt x="3699545" y="4051883"/>
                </a:cubicBezTo>
                <a:cubicBezTo>
                  <a:pt x="3498057" y="4007108"/>
                  <a:pt x="3353931" y="4038962"/>
                  <a:pt x="3095538" y="4035105"/>
                </a:cubicBezTo>
                <a:cubicBezTo>
                  <a:pt x="3039340" y="4016372"/>
                  <a:pt x="3099229" y="4034382"/>
                  <a:pt x="2994870" y="4018327"/>
                </a:cubicBezTo>
                <a:cubicBezTo>
                  <a:pt x="2983474" y="4016574"/>
                  <a:pt x="2972687" y="4011833"/>
                  <a:pt x="2961314" y="4009938"/>
                </a:cubicBezTo>
                <a:cubicBezTo>
                  <a:pt x="2939076" y="4006232"/>
                  <a:pt x="2916361" y="4005704"/>
                  <a:pt x="2894202" y="4001549"/>
                </a:cubicBezTo>
                <a:cubicBezTo>
                  <a:pt x="2871538" y="3997299"/>
                  <a:pt x="2849917" y="3988032"/>
                  <a:pt x="2827090" y="3984771"/>
                </a:cubicBezTo>
                <a:lnTo>
                  <a:pt x="2709644" y="3967993"/>
                </a:lnTo>
                <a:cubicBezTo>
                  <a:pt x="2675940" y="3963178"/>
                  <a:pt x="2606432" y="3952625"/>
                  <a:pt x="2575421" y="3951215"/>
                </a:cubicBezTo>
                <a:cubicBezTo>
                  <a:pt x="2477610" y="3946769"/>
                  <a:pt x="2379678" y="3945622"/>
                  <a:pt x="2281806" y="3942826"/>
                </a:cubicBezTo>
                <a:cubicBezTo>
                  <a:pt x="2265028" y="3940030"/>
                  <a:pt x="2248397" y="3936130"/>
                  <a:pt x="2231472" y="3934437"/>
                </a:cubicBezTo>
                <a:cubicBezTo>
                  <a:pt x="2192418" y="3930532"/>
                  <a:pt x="2152915" y="3931351"/>
                  <a:pt x="2114026" y="3926048"/>
                </a:cubicBezTo>
                <a:cubicBezTo>
                  <a:pt x="2091178" y="3922932"/>
                  <a:pt x="2069966" y="3909861"/>
                  <a:pt x="2046914" y="3909270"/>
                </a:cubicBezTo>
                <a:lnTo>
                  <a:pt x="1719743" y="3900881"/>
                </a:lnTo>
                <a:cubicBezTo>
                  <a:pt x="1496037" y="3906474"/>
                  <a:pt x="1271964" y="3903700"/>
                  <a:pt x="1048624" y="3917659"/>
                </a:cubicBezTo>
                <a:lnTo>
                  <a:pt x="914400" y="3926048"/>
                </a:lnTo>
                <a:cubicBezTo>
                  <a:pt x="878027" y="3928557"/>
                  <a:pt x="841750" y="3932469"/>
                  <a:pt x="805343" y="3934437"/>
                </a:cubicBezTo>
                <a:cubicBezTo>
                  <a:pt x="738271" y="3938063"/>
                  <a:pt x="671120" y="3940030"/>
                  <a:pt x="604008" y="3942826"/>
                </a:cubicBezTo>
                <a:cubicBezTo>
                  <a:pt x="515186" y="3960590"/>
                  <a:pt x="604727" y="3944432"/>
                  <a:pt x="453006" y="3959604"/>
                </a:cubicBezTo>
                <a:cubicBezTo>
                  <a:pt x="433331" y="3961571"/>
                  <a:pt x="413903" y="3965540"/>
                  <a:pt x="394283" y="3967993"/>
                </a:cubicBezTo>
                <a:cubicBezTo>
                  <a:pt x="369157" y="3971134"/>
                  <a:pt x="343908" y="3973241"/>
                  <a:pt x="318782" y="3976382"/>
                </a:cubicBezTo>
                <a:cubicBezTo>
                  <a:pt x="299162" y="3978835"/>
                  <a:pt x="279697" y="3982461"/>
                  <a:pt x="260059" y="3984771"/>
                </a:cubicBezTo>
                <a:cubicBezTo>
                  <a:pt x="232149" y="3988055"/>
                  <a:pt x="204025" y="3989446"/>
                  <a:pt x="176169" y="3993160"/>
                </a:cubicBezTo>
                <a:cubicBezTo>
                  <a:pt x="113984" y="4001451"/>
                  <a:pt x="151345" y="4001463"/>
                  <a:pt x="83890" y="4018327"/>
                </a:cubicBezTo>
                <a:cubicBezTo>
                  <a:pt x="72705" y="4021123"/>
                  <a:pt x="61420" y="4023549"/>
                  <a:pt x="50334" y="4026716"/>
                </a:cubicBezTo>
                <a:cubicBezTo>
                  <a:pt x="41831" y="4029145"/>
                  <a:pt x="33889" y="4033651"/>
                  <a:pt x="25167" y="4035105"/>
                </a:cubicBezTo>
                <a:cubicBezTo>
                  <a:pt x="16892" y="4036484"/>
                  <a:pt x="8389" y="4035105"/>
                  <a:pt x="0" y="4035105"/>
                </a:cubicBez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870483-2901-42A5-A37B-60910FA03984}"/>
              </a:ext>
            </a:extLst>
          </p:cNvPr>
          <p:cNvSpPr txBox="1"/>
          <p:nvPr/>
        </p:nvSpPr>
        <p:spPr>
          <a:xfrm>
            <a:off x="2718442" y="3386034"/>
            <a:ext cx="3824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Water Storage Reservoir/Natural Lake</a:t>
            </a:r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2F688A-D2D6-4181-BB7E-306C5E0E333A}"/>
              </a:ext>
            </a:extLst>
          </p:cNvPr>
          <p:cNvSpPr txBox="1"/>
          <p:nvPr/>
        </p:nvSpPr>
        <p:spPr>
          <a:xfrm>
            <a:off x="3538057" y="5078501"/>
            <a:ext cx="2076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Water Filling Station</a:t>
            </a:r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597531-C661-4DAC-90A6-7FF5CAEF2658}"/>
              </a:ext>
            </a:extLst>
          </p:cNvPr>
          <p:cNvSpPr txBox="1"/>
          <p:nvPr/>
        </p:nvSpPr>
        <p:spPr>
          <a:xfrm>
            <a:off x="3246539" y="1862356"/>
            <a:ext cx="1335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Access Road</a:t>
            </a:r>
            <a:endParaRPr lang="en-C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A24E95-7FA4-42E0-ADCD-B71738A20320}"/>
              </a:ext>
            </a:extLst>
          </p:cNvPr>
          <p:cNvSpPr txBox="1"/>
          <p:nvPr/>
        </p:nvSpPr>
        <p:spPr>
          <a:xfrm>
            <a:off x="7885651" y="1635410"/>
            <a:ext cx="25019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Simon Creek/small River,</a:t>
            </a:r>
          </a:p>
          <a:p>
            <a:r>
              <a:rPr lang="en-AU" dirty="0"/>
              <a:t>Potable Water source</a:t>
            </a:r>
            <a:endParaRPr lang="en-CA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FBB52-3FCE-4872-923F-0B232F66094F}"/>
              </a:ext>
            </a:extLst>
          </p:cNvPr>
          <p:cNvCxnSpPr/>
          <p:nvPr/>
        </p:nvCxnSpPr>
        <p:spPr>
          <a:xfrm>
            <a:off x="8162488" y="2281741"/>
            <a:ext cx="1311070" cy="243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78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Pond inlet Water Source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 inlet Water Source</dc:title>
  <dc:creator>Roy, Bhabesh</dc:creator>
  <cp:lastModifiedBy>Roy, Bhabesh</cp:lastModifiedBy>
  <cp:revision>1</cp:revision>
  <dcterms:created xsi:type="dcterms:W3CDTF">2020-01-22T15:05:13Z</dcterms:created>
  <dcterms:modified xsi:type="dcterms:W3CDTF">2020-01-22T15:05:26Z</dcterms:modified>
</cp:coreProperties>
</file>