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</p:sldIdLst>
  <p:sldSz cx="9144000" cy="6858000" type="screen4x3"/>
  <p:notesSz cx="7023100" cy="9309100"/>
  <p:photoAlbum layout="4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8A9C-DA1C-4187-93BD-7A8E57BB5747}" type="datetimeFigureOut">
              <a:rPr lang="en-US" smtClean="0"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9D5-074D-4EA4-8D05-6F71E17D5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9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8A9C-DA1C-4187-93BD-7A8E57BB5747}" type="datetimeFigureOut">
              <a:rPr lang="en-US" smtClean="0"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9D5-074D-4EA4-8D05-6F71E17D5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5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8A9C-DA1C-4187-93BD-7A8E57BB5747}" type="datetimeFigureOut">
              <a:rPr lang="en-US" smtClean="0"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9D5-074D-4EA4-8D05-6F71E17D5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0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8A9C-DA1C-4187-93BD-7A8E57BB5747}" type="datetimeFigureOut">
              <a:rPr lang="en-US" smtClean="0"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9D5-074D-4EA4-8D05-6F71E17D5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5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8A9C-DA1C-4187-93BD-7A8E57BB5747}" type="datetimeFigureOut">
              <a:rPr lang="en-US" smtClean="0"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9D5-074D-4EA4-8D05-6F71E17D5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7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8A9C-DA1C-4187-93BD-7A8E57BB5747}" type="datetimeFigureOut">
              <a:rPr lang="en-US" smtClean="0"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9D5-074D-4EA4-8D05-6F71E17D5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0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8A9C-DA1C-4187-93BD-7A8E57BB5747}" type="datetimeFigureOut">
              <a:rPr lang="en-US" smtClean="0"/>
              <a:t>7/20/2012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9D5-074D-4EA4-8D05-6F71E17D5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8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8A9C-DA1C-4187-93BD-7A8E57BB5747}" type="datetimeFigureOut">
              <a:rPr lang="en-US" smtClean="0"/>
              <a:t>7/20/2012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9D5-074D-4EA4-8D05-6F71E17D5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6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8A9C-DA1C-4187-93BD-7A8E57BB5747}" type="datetimeFigureOut">
              <a:rPr lang="en-US" smtClean="0"/>
              <a:t>7/20/2012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9D5-074D-4EA4-8D05-6F71E17D5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2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8A9C-DA1C-4187-93BD-7A8E57BB5747}" type="datetimeFigureOut">
              <a:rPr lang="en-US" smtClean="0"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9D5-074D-4EA4-8D05-6F71E17D5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2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8A9C-DA1C-4187-93BD-7A8E57BB5747}" type="datetimeFigureOut">
              <a:rPr lang="en-US" smtClean="0"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9D5-074D-4EA4-8D05-6F71E17D5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68A9C-DA1C-4187-93BD-7A8E57BB5747}" type="datetimeFigureOut">
              <a:rPr lang="en-US" smtClean="0"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809D5-074D-4EA4-8D05-6F71E17D5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7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Taloyoak Water Treatment Plant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Kitnuna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6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048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G_0490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0495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7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052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G_0527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0542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45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004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G_0512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0663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2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059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G_0602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0810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46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79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480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G_4803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4808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49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055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G_0054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0057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51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008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G_0316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0376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30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004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G_0378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0382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85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039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G_0394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0401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29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041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G_0423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0424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32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043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G_044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0448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44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045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G_0477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0358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88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047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G_0484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0485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074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Taloyoak Water Treatment Plant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Laurena Sime</dc:creator>
  <cp:lastModifiedBy>Laurena Sime</cp:lastModifiedBy>
  <cp:revision>5</cp:revision>
  <cp:lastPrinted>2012-07-20T21:13:39Z</cp:lastPrinted>
  <dcterms:created xsi:type="dcterms:W3CDTF">2012-07-20T20:26:37Z</dcterms:created>
  <dcterms:modified xsi:type="dcterms:W3CDTF">2012-07-20T21:20:14Z</dcterms:modified>
</cp:coreProperties>
</file>