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CC4D5-8424-4FB6-9676-77FFD6457FF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DC9A3-664C-41A7-98E9-6E2ABEAE7B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1690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DC9A3-664C-41A7-98E9-6E2ABEAE7B6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5129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7679-CDBB-49B2-96AA-954A8B1F013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08E6-46CD-4875-950E-1CC2254BA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5804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7679-CDBB-49B2-96AA-954A8B1F013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08E6-46CD-4875-950E-1CC2254BA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600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7679-CDBB-49B2-96AA-954A8B1F013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08E6-46CD-4875-950E-1CC2254BA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865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7679-CDBB-49B2-96AA-954A8B1F013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08E6-46CD-4875-950E-1CC2254BA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5542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7679-CDBB-49B2-96AA-954A8B1F013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08E6-46CD-4875-950E-1CC2254BA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4306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7679-CDBB-49B2-96AA-954A8B1F013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08E6-46CD-4875-950E-1CC2254BA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262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7679-CDBB-49B2-96AA-954A8B1F013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08E6-46CD-4875-950E-1CC2254BA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5540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7679-CDBB-49B2-96AA-954A8B1F013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08E6-46CD-4875-950E-1CC2254BA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813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7679-CDBB-49B2-96AA-954A8B1F013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08E6-46CD-4875-950E-1CC2254BA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024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7679-CDBB-49B2-96AA-954A8B1F013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08E6-46CD-4875-950E-1CC2254BA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967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7679-CDBB-49B2-96AA-954A8B1F013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08E6-46CD-4875-950E-1CC2254BA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6789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C7679-CDBB-49B2-96AA-954A8B1F013B}" type="datetimeFigureOut">
              <a:rPr lang="en-CA" smtClean="0"/>
              <a:t>2016-08-29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308E6-46CD-4875-950E-1CC2254BA3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949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360040"/>
          </a:xfrm>
        </p:spPr>
        <p:txBody>
          <a:bodyPr>
            <a:noAutofit/>
          </a:bodyPr>
          <a:lstStyle/>
          <a:p>
            <a:r>
              <a:rPr lang="en-CA" sz="1600" dirty="0" smtClean="0"/>
              <a:t>Resolute  Bay  Airport Sewage Lagoon</a:t>
            </a:r>
            <a:endParaRPr lang="en-CA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1" y="692696"/>
            <a:ext cx="8225227" cy="4946104"/>
          </a:xfrm>
          <a:ln w="76200">
            <a:solidFill>
              <a:schemeClr val="tx1"/>
            </a:solidFill>
          </a:ln>
        </p:spPr>
        <p:txBody>
          <a:bodyPr/>
          <a:lstStyle/>
          <a:p>
            <a:pPr algn="l"/>
            <a:endParaRPr lang="en-CA" dirty="0" smtClean="0"/>
          </a:p>
          <a:p>
            <a:pPr algn="l"/>
            <a:endParaRPr lang="en-CA" dirty="0"/>
          </a:p>
          <a:p>
            <a:pPr algn="l"/>
            <a:endParaRPr lang="en-CA" dirty="0" smtClean="0"/>
          </a:p>
          <a:p>
            <a:pPr algn="l"/>
            <a:endParaRPr lang="en-CA" dirty="0"/>
          </a:p>
          <a:p>
            <a:pPr algn="l"/>
            <a:r>
              <a:rPr lang="en-CA" dirty="0" smtClean="0"/>
              <a:t>                          </a:t>
            </a:r>
            <a:r>
              <a:rPr lang="en-CA" sz="1200" dirty="0" smtClean="0"/>
              <a:t>YRB-1</a:t>
            </a:r>
            <a:r>
              <a:rPr lang="en-CA" dirty="0" smtClean="0"/>
              <a:t>            </a:t>
            </a:r>
            <a:r>
              <a:rPr lang="en-CA" sz="1200" dirty="0" smtClean="0"/>
              <a:t>YRB-2</a:t>
            </a:r>
            <a:r>
              <a:rPr lang="en-CA" dirty="0" smtClean="0"/>
              <a:t>         </a:t>
            </a:r>
            <a:r>
              <a:rPr lang="en-CA" sz="1200" dirty="0" smtClean="0"/>
              <a:t>YRB-3</a:t>
            </a:r>
          </a:p>
          <a:p>
            <a:pPr algn="l"/>
            <a:r>
              <a:rPr lang="en-CA" dirty="0" smtClean="0"/>
              <a:t>                       </a:t>
            </a:r>
            <a:r>
              <a:rPr lang="en-CA" sz="1000" dirty="0" smtClean="0"/>
              <a:t>(INAC ‘s new station)       (  INAC already   located)        ( Licensee established)</a:t>
            </a:r>
            <a:endParaRPr lang="en-CA" sz="1000" dirty="0"/>
          </a:p>
        </p:txBody>
      </p:sp>
      <p:sp>
        <p:nvSpPr>
          <p:cNvPr id="4" name="Rectangle 3"/>
          <p:cNvSpPr/>
          <p:nvPr/>
        </p:nvSpPr>
        <p:spPr>
          <a:xfrm>
            <a:off x="971600" y="1412776"/>
            <a:ext cx="1562472" cy="2880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Sewage Lagoons</a:t>
            </a:r>
            <a:endParaRPr lang="en-CA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991272" y="270892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534072" y="2937520"/>
            <a:ext cx="4572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457951" y="2715138"/>
            <a:ext cx="402081" cy="4509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5745832" y="2715138"/>
            <a:ext cx="457200" cy="4509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1" name="Straight Arrow Connector 10"/>
          <p:cNvCxnSpPr>
            <a:endCxn id="8" idx="2"/>
          </p:cNvCxnSpPr>
          <p:nvPr/>
        </p:nvCxnSpPr>
        <p:spPr>
          <a:xfrm>
            <a:off x="3448472" y="2940628"/>
            <a:ext cx="1009479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6"/>
            <a:endCxn id="9" idx="2"/>
          </p:cNvCxnSpPr>
          <p:nvPr/>
        </p:nvCxnSpPr>
        <p:spPr>
          <a:xfrm>
            <a:off x="4860032" y="2940629"/>
            <a:ext cx="8858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7858664" y="897147"/>
            <a:ext cx="745784" cy="4615201"/>
          </a:xfrm>
          <a:custGeom>
            <a:avLst/>
            <a:gdLst>
              <a:gd name="connsiteX0" fmla="*/ 198408 w 483079"/>
              <a:gd name="connsiteY0" fmla="*/ 0 h 4615201"/>
              <a:gd name="connsiteX1" fmla="*/ 172528 w 483079"/>
              <a:gd name="connsiteY1" fmla="*/ 51759 h 4615201"/>
              <a:gd name="connsiteX2" fmla="*/ 163902 w 483079"/>
              <a:gd name="connsiteY2" fmla="*/ 86264 h 4615201"/>
              <a:gd name="connsiteX3" fmla="*/ 146649 w 483079"/>
              <a:gd name="connsiteY3" fmla="*/ 448574 h 4615201"/>
              <a:gd name="connsiteX4" fmla="*/ 138023 w 483079"/>
              <a:gd name="connsiteY4" fmla="*/ 508959 h 4615201"/>
              <a:gd name="connsiteX5" fmla="*/ 120770 w 483079"/>
              <a:gd name="connsiteY5" fmla="*/ 603849 h 4615201"/>
              <a:gd name="connsiteX6" fmla="*/ 103517 w 483079"/>
              <a:gd name="connsiteY6" fmla="*/ 681487 h 4615201"/>
              <a:gd name="connsiteX7" fmla="*/ 86264 w 483079"/>
              <a:gd name="connsiteY7" fmla="*/ 733245 h 4615201"/>
              <a:gd name="connsiteX8" fmla="*/ 69011 w 483079"/>
              <a:gd name="connsiteY8" fmla="*/ 845389 h 4615201"/>
              <a:gd name="connsiteX9" fmla="*/ 43132 w 483079"/>
              <a:gd name="connsiteY9" fmla="*/ 957532 h 4615201"/>
              <a:gd name="connsiteX10" fmla="*/ 34506 w 483079"/>
              <a:gd name="connsiteY10" fmla="*/ 1052423 h 4615201"/>
              <a:gd name="connsiteX11" fmla="*/ 17253 w 483079"/>
              <a:gd name="connsiteY11" fmla="*/ 1630393 h 4615201"/>
              <a:gd name="connsiteX12" fmla="*/ 25879 w 483079"/>
              <a:gd name="connsiteY12" fmla="*/ 1846053 h 4615201"/>
              <a:gd name="connsiteX13" fmla="*/ 34506 w 483079"/>
              <a:gd name="connsiteY13" fmla="*/ 1889185 h 4615201"/>
              <a:gd name="connsiteX14" fmla="*/ 25879 w 483079"/>
              <a:gd name="connsiteY14" fmla="*/ 2156604 h 4615201"/>
              <a:gd name="connsiteX15" fmla="*/ 0 w 483079"/>
              <a:gd name="connsiteY15" fmla="*/ 2303253 h 4615201"/>
              <a:gd name="connsiteX16" fmla="*/ 8627 w 483079"/>
              <a:gd name="connsiteY16" fmla="*/ 2484408 h 4615201"/>
              <a:gd name="connsiteX17" fmla="*/ 17253 w 483079"/>
              <a:gd name="connsiteY17" fmla="*/ 2527540 h 4615201"/>
              <a:gd name="connsiteX18" fmla="*/ 43132 w 483079"/>
              <a:gd name="connsiteY18" fmla="*/ 2579298 h 4615201"/>
              <a:gd name="connsiteX19" fmla="*/ 69011 w 483079"/>
              <a:gd name="connsiteY19" fmla="*/ 2648310 h 4615201"/>
              <a:gd name="connsiteX20" fmla="*/ 69011 w 483079"/>
              <a:gd name="connsiteY20" fmla="*/ 2898476 h 4615201"/>
              <a:gd name="connsiteX21" fmla="*/ 77638 w 483079"/>
              <a:gd name="connsiteY21" fmla="*/ 2924355 h 4615201"/>
              <a:gd name="connsiteX22" fmla="*/ 103517 w 483079"/>
              <a:gd name="connsiteY22" fmla="*/ 2950234 h 4615201"/>
              <a:gd name="connsiteX23" fmla="*/ 146649 w 483079"/>
              <a:gd name="connsiteY23" fmla="*/ 3001993 h 4615201"/>
              <a:gd name="connsiteX24" fmla="*/ 155276 w 483079"/>
              <a:gd name="connsiteY24" fmla="*/ 3027872 h 4615201"/>
              <a:gd name="connsiteX25" fmla="*/ 172528 w 483079"/>
              <a:gd name="connsiteY25" fmla="*/ 3053751 h 4615201"/>
              <a:gd name="connsiteX26" fmla="*/ 163902 w 483079"/>
              <a:gd name="connsiteY26" fmla="*/ 3122762 h 4615201"/>
              <a:gd name="connsiteX27" fmla="*/ 181155 w 483079"/>
              <a:gd name="connsiteY27" fmla="*/ 3269411 h 4615201"/>
              <a:gd name="connsiteX28" fmla="*/ 224287 w 483079"/>
              <a:gd name="connsiteY28" fmla="*/ 3329796 h 4615201"/>
              <a:gd name="connsiteX29" fmla="*/ 276045 w 483079"/>
              <a:gd name="connsiteY29" fmla="*/ 3407434 h 4615201"/>
              <a:gd name="connsiteX30" fmla="*/ 284672 w 483079"/>
              <a:gd name="connsiteY30" fmla="*/ 3441940 h 4615201"/>
              <a:gd name="connsiteX31" fmla="*/ 301925 w 483079"/>
              <a:gd name="connsiteY31" fmla="*/ 3485072 h 4615201"/>
              <a:gd name="connsiteX32" fmla="*/ 310551 w 483079"/>
              <a:gd name="connsiteY32" fmla="*/ 3821502 h 4615201"/>
              <a:gd name="connsiteX33" fmla="*/ 319178 w 483079"/>
              <a:gd name="connsiteY33" fmla="*/ 3881887 h 4615201"/>
              <a:gd name="connsiteX34" fmla="*/ 345057 w 483079"/>
              <a:gd name="connsiteY34" fmla="*/ 3959525 h 4615201"/>
              <a:gd name="connsiteX35" fmla="*/ 362310 w 483079"/>
              <a:gd name="connsiteY35" fmla="*/ 4252823 h 4615201"/>
              <a:gd name="connsiteX36" fmla="*/ 370936 w 483079"/>
              <a:gd name="connsiteY36" fmla="*/ 4278702 h 4615201"/>
              <a:gd name="connsiteX37" fmla="*/ 388189 w 483079"/>
              <a:gd name="connsiteY37" fmla="*/ 4339087 h 4615201"/>
              <a:gd name="connsiteX38" fmla="*/ 396815 w 483079"/>
              <a:gd name="connsiteY38" fmla="*/ 4390845 h 4615201"/>
              <a:gd name="connsiteX39" fmla="*/ 422694 w 483079"/>
              <a:gd name="connsiteY39" fmla="*/ 4451230 h 4615201"/>
              <a:gd name="connsiteX40" fmla="*/ 439947 w 483079"/>
              <a:gd name="connsiteY40" fmla="*/ 4537495 h 4615201"/>
              <a:gd name="connsiteX41" fmla="*/ 448574 w 483079"/>
              <a:gd name="connsiteY41" fmla="*/ 4563374 h 4615201"/>
              <a:gd name="connsiteX42" fmla="*/ 465827 w 483079"/>
              <a:gd name="connsiteY42" fmla="*/ 4589253 h 4615201"/>
              <a:gd name="connsiteX43" fmla="*/ 483079 w 483079"/>
              <a:gd name="connsiteY43" fmla="*/ 4615132 h 4615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83079" h="4615201">
                <a:moveTo>
                  <a:pt x="198408" y="0"/>
                </a:moveTo>
                <a:cubicBezTo>
                  <a:pt x="189781" y="17253"/>
                  <a:pt x="179692" y="33849"/>
                  <a:pt x="172528" y="51759"/>
                </a:cubicBezTo>
                <a:cubicBezTo>
                  <a:pt x="168125" y="62767"/>
                  <a:pt x="164674" y="74434"/>
                  <a:pt x="163902" y="86264"/>
                </a:cubicBezTo>
                <a:cubicBezTo>
                  <a:pt x="156034" y="206915"/>
                  <a:pt x="154038" y="327893"/>
                  <a:pt x="146649" y="448574"/>
                </a:cubicBezTo>
                <a:cubicBezTo>
                  <a:pt x="145406" y="468869"/>
                  <a:pt x="141115" y="488863"/>
                  <a:pt x="138023" y="508959"/>
                </a:cubicBezTo>
                <a:cubicBezTo>
                  <a:pt x="132615" y="544113"/>
                  <a:pt x="128107" y="569608"/>
                  <a:pt x="120770" y="603849"/>
                </a:cubicBezTo>
                <a:cubicBezTo>
                  <a:pt x="115215" y="629771"/>
                  <a:pt x="110348" y="655872"/>
                  <a:pt x="103517" y="681487"/>
                </a:cubicBezTo>
                <a:cubicBezTo>
                  <a:pt x="98831" y="699059"/>
                  <a:pt x="91049" y="715700"/>
                  <a:pt x="86264" y="733245"/>
                </a:cubicBezTo>
                <a:cubicBezTo>
                  <a:pt x="76381" y="769483"/>
                  <a:pt x="74256" y="808673"/>
                  <a:pt x="69011" y="845389"/>
                </a:cubicBezTo>
                <a:cubicBezTo>
                  <a:pt x="60390" y="905733"/>
                  <a:pt x="61065" y="894767"/>
                  <a:pt x="43132" y="957532"/>
                </a:cubicBezTo>
                <a:cubicBezTo>
                  <a:pt x="40257" y="989162"/>
                  <a:pt x="35413" y="1020675"/>
                  <a:pt x="34506" y="1052423"/>
                </a:cubicBezTo>
                <a:cubicBezTo>
                  <a:pt x="17469" y="1648698"/>
                  <a:pt x="48019" y="1384251"/>
                  <a:pt x="17253" y="1630393"/>
                </a:cubicBezTo>
                <a:cubicBezTo>
                  <a:pt x="20128" y="1702280"/>
                  <a:pt x="21093" y="1774268"/>
                  <a:pt x="25879" y="1846053"/>
                </a:cubicBezTo>
                <a:cubicBezTo>
                  <a:pt x="26854" y="1860683"/>
                  <a:pt x="34506" y="1874523"/>
                  <a:pt x="34506" y="1889185"/>
                </a:cubicBezTo>
                <a:cubicBezTo>
                  <a:pt x="34506" y="1978371"/>
                  <a:pt x="32086" y="2067634"/>
                  <a:pt x="25879" y="2156604"/>
                </a:cubicBezTo>
                <a:cubicBezTo>
                  <a:pt x="23771" y="2186818"/>
                  <a:pt x="8130" y="2262605"/>
                  <a:pt x="0" y="2303253"/>
                </a:cubicBezTo>
                <a:cubicBezTo>
                  <a:pt x="2876" y="2363638"/>
                  <a:pt x="3990" y="2424133"/>
                  <a:pt x="8627" y="2484408"/>
                </a:cubicBezTo>
                <a:cubicBezTo>
                  <a:pt x="9752" y="2499027"/>
                  <a:pt x="12242" y="2513761"/>
                  <a:pt x="17253" y="2527540"/>
                </a:cubicBezTo>
                <a:cubicBezTo>
                  <a:pt x="23845" y="2545668"/>
                  <a:pt x="35150" y="2561738"/>
                  <a:pt x="43132" y="2579298"/>
                </a:cubicBezTo>
                <a:cubicBezTo>
                  <a:pt x="56029" y="2607671"/>
                  <a:pt x="60030" y="2621365"/>
                  <a:pt x="69011" y="2648310"/>
                </a:cubicBezTo>
                <a:cubicBezTo>
                  <a:pt x="62102" y="2772679"/>
                  <a:pt x="53561" y="2790325"/>
                  <a:pt x="69011" y="2898476"/>
                </a:cubicBezTo>
                <a:cubicBezTo>
                  <a:pt x="70297" y="2907478"/>
                  <a:pt x="72594" y="2916789"/>
                  <a:pt x="77638" y="2924355"/>
                </a:cubicBezTo>
                <a:cubicBezTo>
                  <a:pt x="84405" y="2934506"/>
                  <a:pt x="95707" y="2940862"/>
                  <a:pt x="103517" y="2950234"/>
                </a:cubicBezTo>
                <a:cubicBezTo>
                  <a:pt x="163574" y="3022302"/>
                  <a:pt x="71034" y="2926375"/>
                  <a:pt x="146649" y="3001993"/>
                </a:cubicBezTo>
                <a:cubicBezTo>
                  <a:pt x="149525" y="3010619"/>
                  <a:pt x="151209" y="3019739"/>
                  <a:pt x="155276" y="3027872"/>
                </a:cubicBezTo>
                <a:cubicBezTo>
                  <a:pt x="159912" y="3037145"/>
                  <a:pt x="171589" y="3043426"/>
                  <a:pt x="172528" y="3053751"/>
                </a:cubicBezTo>
                <a:cubicBezTo>
                  <a:pt x="174627" y="3076838"/>
                  <a:pt x="166777" y="3099758"/>
                  <a:pt x="163902" y="3122762"/>
                </a:cubicBezTo>
                <a:cubicBezTo>
                  <a:pt x="169653" y="3171645"/>
                  <a:pt x="171945" y="3221060"/>
                  <a:pt x="181155" y="3269411"/>
                </a:cubicBezTo>
                <a:cubicBezTo>
                  <a:pt x="187294" y="3301642"/>
                  <a:pt x="205034" y="3307334"/>
                  <a:pt x="224287" y="3329796"/>
                </a:cubicBezTo>
                <a:cubicBezTo>
                  <a:pt x="248245" y="3357748"/>
                  <a:pt x="256740" y="3375259"/>
                  <a:pt x="276045" y="3407434"/>
                </a:cubicBezTo>
                <a:cubicBezTo>
                  <a:pt x="278921" y="3418936"/>
                  <a:pt x="280923" y="3430692"/>
                  <a:pt x="284672" y="3441940"/>
                </a:cubicBezTo>
                <a:cubicBezTo>
                  <a:pt x="289569" y="3456630"/>
                  <a:pt x="300872" y="3469623"/>
                  <a:pt x="301925" y="3485072"/>
                </a:cubicBezTo>
                <a:cubicBezTo>
                  <a:pt x="309556" y="3596992"/>
                  <a:pt x="305678" y="3709428"/>
                  <a:pt x="310551" y="3821502"/>
                </a:cubicBezTo>
                <a:cubicBezTo>
                  <a:pt x="311434" y="3841816"/>
                  <a:pt x="314247" y="3862161"/>
                  <a:pt x="319178" y="3881887"/>
                </a:cubicBezTo>
                <a:cubicBezTo>
                  <a:pt x="325794" y="3908352"/>
                  <a:pt x="345057" y="3959525"/>
                  <a:pt x="345057" y="3959525"/>
                </a:cubicBezTo>
                <a:cubicBezTo>
                  <a:pt x="347624" y="4028833"/>
                  <a:pt x="344478" y="4163663"/>
                  <a:pt x="362310" y="4252823"/>
                </a:cubicBezTo>
                <a:cubicBezTo>
                  <a:pt x="364093" y="4261739"/>
                  <a:pt x="368323" y="4269993"/>
                  <a:pt x="370936" y="4278702"/>
                </a:cubicBezTo>
                <a:cubicBezTo>
                  <a:pt x="376951" y="4298753"/>
                  <a:pt x="383482" y="4318689"/>
                  <a:pt x="388189" y="4339087"/>
                </a:cubicBezTo>
                <a:cubicBezTo>
                  <a:pt x="392122" y="4356130"/>
                  <a:pt x="391789" y="4374092"/>
                  <a:pt x="396815" y="4390845"/>
                </a:cubicBezTo>
                <a:cubicBezTo>
                  <a:pt x="422628" y="4476889"/>
                  <a:pt x="406824" y="4382460"/>
                  <a:pt x="422694" y="4451230"/>
                </a:cubicBezTo>
                <a:cubicBezTo>
                  <a:pt x="429288" y="4479804"/>
                  <a:pt x="430673" y="4509676"/>
                  <a:pt x="439947" y="4537495"/>
                </a:cubicBezTo>
                <a:cubicBezTo>
                  <a:pt x="442823" y="4546121"/>
                  <a:pt x="444507" y="4555241"/>
                  <a:pt x="448574" y="4563374"/>
                </a:cubicBezTo>
                <a:cubicBezTo>
                  <a:pt x="453211" y="4572647"/>
                  <a:pt x="460076" y="4580627"/>
                  <a:pt x="465827" y="4589253"/>
                </a:cubicBezTo>
                <a:cubicBezTo>
                  <a:pt x="475362" y="4617860"/>
                  <a:pt x="465360" y="4615132"/>
                  <a:pt x="483079" y="461513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8" name="Straight Arrow Connector 17"/>
          <p:cNvCxnSpPr>
            <a:stCxn id="9" idx="6"/>
          </p:cNvCxnSpPr>
          <p:nvPr/>
        </p:nvCxnSpPr>
        <p:spPr>
          <a:xfrm flipV="1">
            <a:off x="6203032" y="2937520"/>
            <a:ext cx="1655632" cy="3109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231556" y="2940629"/>
            <a:ext cx="533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SEA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19300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30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Resolute  Bay  Airport Sewage Lagoon</vt:lpstr>
    </vt:vector>
  </TitlesOfParts>
  <Company>Government of Nunavut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Resolute Airport Sewage Lagoon</dc:title>
  <dc:creator>Administrator</dc:creator>
  <cp:lastModifiedBy>Administrator</cp:lastModifiedBy>
  <cp:revision>2</cp:revision>
  <dcterms:created xsi:type="dcterms:W3CDTF">2016-08-29T14:40:33Z</dcterms:created>
  <dcterms:modified xsi:type="dcterms:W3CDTF">2016-08-29T14:51:43Z</dcterms:modified>
</cp:coreProperties>
</file>