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2BCA1-548B-4E0F-9E19-2DE128C8510E}" type="datetimeFigureOut">
              <a:rPr lang="en-US" smtClean="0"/>
              <a:t>3/26/2014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019F-955B-4284-8158-778AAB70C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268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2BCA1-548B-4E0F-9E19-2DE128C8510E}" type="datetimeFigureOut">
              <a:rPr lang="en-US" smtClean="0"/>
              <a:t>3/26/2014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019F-955B-4284-8158-778AAB70C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973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2BCA1-548B-4E0F-9E19-2DE128C8510E}" type="datetimeFigureOut">
              <a:rPr lang="en-US" smtClean="0"/>
              <a:t>3/26/2014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019F-955B-4284-8158-778AAB70C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26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2BCA1-548B-4E0F-9E19-2DE128C8510E}" type="datetimeFigureOut">
              <a:rPr lang="en-US" smtClean="0"/>
              <a:t>3/26/2014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019F-955B-4284-8158-778AAB70C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663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2BCA1-548B-4E0F-9E19-2DE128C8510E}" type="datetimeFigureOut">
              <a:rPr lang="en-US" smtClean="0"/>
              <a:t>3/26/2014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019F-955B-4284-8158-778AAB70C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784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2BCA1-548B-4E0F-9E19-2DE128C8510E}" type="datetimeFigureOut">
              <a:rPr lang="en-US" smtClean="0"/>
              <a:t>3/26/2014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019F-955B-4284-8158-778AAB70C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871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2BCA1-548B-4E0F-9E19-2DE128C8510E}" type="datetimeFigureOut">
              <a:rPr lang="en-US" smtClean="0"/>
              <a:t>3/26/2014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019F-955B-4284-8158-778AAB70C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71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2BCA1-548B-4E0F-9E19-2DE128C8510E}" type="datetimeFigureOut">
              <a:rPr lang="en-US" smtClean="0"/>
              <a:t>3/26/2014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019F-955B-4284-8158-778AAB70C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30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2BCA1-548B-4E0F-9E19-2DE128C8510E}" type="datetimeFigureOut">
              <a:rPr lang="en-US" smtClean="0"/>
              <a:t>3/26/2014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019F-955B-4284-8158-778AAB70C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00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2BCA1-548B-4E0F-9E19-2DE128C8510E}" type="datetimeFigureOut">
              <a:rPr lang="en-US" smtClean="0"/>
              <a:t>3/26/2014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019F-955B-4284-8158-778AAB70C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926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2BCA1-548B-4E0F-9E19-2DE128C8510E}" type="datetimeFigureOut">
              <a:rPr lang="en-US" smtClean="0"/>
              <a:t>3/26/2014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019F-955B-4284-8158-778AAB70C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12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2BCA1-548B-4E0F-9E19-2DE128C8510E}" type="datetimeFigureOut">
              <a:rPr lang="en-US" smtClean="0"/>
              <a:t>3/26/2014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6019F-955B-4284-8158-778AAB70C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753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036" y="0"/>
            <a:ext cx="7772400" cy="457199"/>
          </a:xfrm>
        </p:spPr>
        <p:txBody>
          <a:bodyPr>
            <a:noAutofit/>
          </a:bodyPr>
          <a:lstStyle/>
          <a:p>
            <a:r>
              <a:rPr lang="en-US" sz="2400" dirty="0" smtClean="0"/>
              <a:t>RSESOLUTE  AIRPORT SEWAGE LAGOON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3055319" y="1979557"/>
            <a:ext cx="4831952" cy="1449443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2531949" y="2803571"/>
            <a:ext cx="489204" cy="121158"/>
          </a:xfrm>
          <a:prstGeom prst="rightArrow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 flipV="1">
            <a:off x="341832" y="3047999"/>
            <a:ext cx="2713487" cy="45719"/>
          </a:xfrm>
          <a:custGeom>
            <a:avLst/>
            <a:gdLst>
              <a:gd name="connsiteX0" fmla="*/ 2521009 w 2521009"/>
              <a:gd name="connsiteY0" fmla="*/ 17960 h 17960"/>
              <a:gd name="connsiteX1" fmla="*/ 709301 w 2521009"/>
              <a:gd name="connsiteY1" fmla="*/ 9414 h 17960"/>
              <a:gd name="connsiteX2" fmla="*/ 487110 w 2521009"/>
              <a:gd name="connsiteY2" fmla="*/ 869 h 17960"/>
              <a:gd name="connsiteX3" fmla="*/ 0 w 2521009"/>
              <a:gd name="connsiteY3" fmla="*/ 869 h 17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21009" h="17960">
                <a:moveTo>
                  <a:pt x="2521009" y="17960"/>
                </a:moveTo>
                <a:lnTo>
                  <a:pt x="709301" y="9414"/>
                </a:lnTo>
                <a:cubicBezTo>
                  <a:pt x="635185" y="8791"/>
                  <a:pt x="561223" y="1762"/>
                  <a:pt x="487110" y="869"/>
                </a:cubicBezTo>
                <a:cubicBezTo>
                  <a:pt x="324752" y="-1087"/>
                  <a:pt x="162370" y="869"/>
                  <a:pt x="0" y="86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 flipH="1">
            <a:off x="1023426" y="1132821"/>
            <a:ext cx="45719" cy="1524750"/>
          </a:xfrm>
          <a:custGeom>
            <a:avLst/>
            <a:gdLst>
              <a:gd name="connsiteX0" fmla="*/ 51277 w 51277"/>
              <a:gd name="connsiteY0" fmla="*/ 0 h 1367327"/>
              <a:gd name="connsiteX1" fmla="*/ 34186 w 51277"/>
              <a:gd name="connsiteY1" fmla="*/ 863125 h 1367327"/>
              <a:gd name="connsiteX2" fmla="*/ 8548 w 51277"/>
              <a:gd name="connsiteY2" fmla="*/ 1162228 h 1367327"/>
              <a:gd name="connsiteX3" fmla="*/ 2 w 51277"/>
              <a:gd name="connsiteY3" fmla="*/ 1367327 h 1367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277" h="1367327">
                <a:moveTo>
                  <a:pt x="51277" y="0"/>
                </a:moveTo>
                <a:cubicBezTo>
                  <a:pt x="48854" y="189025"/>
                  <a:pt x="50327" y="604862"/>
                  <a:pt x="34186" y="863125"/>
                </a:cubicBezTo>
                <a:cubicBezTo>
                  <a:pt x="26114" y="992280"/>
                  <a:pt x="19674" y="1050973"/>
                  <a:pt x="8548" y="1162228"/>
                </a:cubicBezTo>
                <a:cubicBezTo>
                  <a:pt x="-404" y="1350226"/>
                  <a:pt x="2" y="1281802"/>
                  <a:pt x="2" y="136732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1097059" y="2657571"/>
            <a:ext cx="1966957" cy="685800"/>
          </a:xfrm>
          <a:custGeom>
            <a:avLst/>
            <a:gdLst>
              <a:gd name="connsiteX0" fmla="*/ 0 w 2204815"/>
              <a:gd name="connsiteY0" fmla="*/ 0 h 0"/>
              <a:gd name="connsiteX1" fmla="*/ 2204815 w 2204815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204815">
                <a:moveTo>
                  <a:pt x="0" y="0"/>
                </a:moveTo>
                <a:lnTo>
                  <a:pt x="220481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29611" y="6246263"/>
            <a:ext cx="9109817" cy="230737"/>
          </a:xfrm>
          <a:custGeom>
            <a:avLst/>
            <a:gdLst>
              <a:gd name="connsiteX0" fmla="*/ 0 w 9109817"/>
              <a:gd name="connsiteY0" fmla="*/ 128187 h 230737"/>
              <a:gd name="connsiteX1" fmla="*/ 435835 w 9109817"/>
              <a:gd name="connsiteY1" fmla="*/ 188008 h 230737"/>
              <a:gd name="connsiteX2" fmla="*/ 957129 w 9109817"/>
              <a:gd name="connsiteY2" fmla="*/ 205099 h 230737"/>
              <a:gd name="connsiteX3" fmla="*/ 1059678 w 9109817"/>
              <a:gd name="connsiteY3" fmla="*/ 222191 h 230737"/>
              <a:gd name="connsiteX4" fmla="*/ 1102407 w 9109817"/>
              <a:gd name="connsiteY4" fmla="*/ 230737 h 230737"/>
              <a:gd name="connsiteX5" fmla="*/ 1768979 w 9109817"/>
              <a:gd name="connsiteY5" fmla="*/ 222191 h 230737"/>
              <a:gd name="connsiteX6" fmla="*/ 2273181 w 9109817"/>
              <a:gd name="connsiteY6" fmla="*/ 213645 h 230737"/>
              <a:gd name="connsiteX7" fmla="*/ 2350093 w 9109817"/>
              <a:gd name="connsiteY7" fmla="*/ 196553 h 230737"/>
              <a:gd name="connsiteX8" fmla="*/ 2375731 w 9109817"/>
              <a:gd name="connsiteY8" fmla="*/ 188008 h 230737"/>
              <a:gd name="connsiteX9" fmla="*/ 2444097 w 9109817"/>
              <a:gd name="connsiteY9" fmla="*/ 179462 h 230737"/>
              <a:gd name="connsiteX10" fmla="*/ 2589376 w 9109817"/>
              <a:gd name="connsiteY10" fmla="*/ 162370 h 230737"/>
              <a:gd name="connsiteX11" fmla="*/ 2649196 w 9109817"/>
              <a:gd name="connsiteY11" fmla="*/ 145279 h 230737"/>
              <a:gd name="connsiteX12" fmla="*/ 2751746 w 9109817"/>
              <a:gd name="connsiteY12" fmla="*/ 119641 h 230737"/>
              <a:gd name="connsiteX13" fmla="*/ 2794475 w 9109817"/>
              <a:gd name="connsiteY13" fmla="*/ 102550 h 230737"/>
              <a:gd name="connsiteX14" fmla="*/ 2905570 w 9109817"/>
              <a:gd name="connsiteY14" fmla="*/ 85458 h 230737"/>
              <a:gd name="connsiteX15" fmla="*/ 3059394 w 9109817"/>
              <a:gd name="connsiteY15" fmla="*/ 68367 h 230737"/>
              <a:gd name="connsiteX16" fmla="*/ 3161944 w 9109817"/>
              <a:gd name="connsiteY16" fmla="*/ 51275 h 230737"/>
              <a:gd name="connsiteX17" fmla="*/ 3230310 w 9109817"/>
              <a:gd name="connsiteY17" fmla="*/ 42729 h 230737"/>
              <a:gd name="connsiteX18" fmla="*/ 4119073 w 9109817"/>
              <a:gd name="connsiteY18" fmla="*/ 59821 h 230737"/>
              <a:gd name="connsiteX19" fmla="*/ 4178893 w 9109817"/>
              <a:gd name="connsiteY19" fmla="*/ 85458 h 230737"/>
              <a:gd name="connsiteX20" fmla="*/ 4213077 w 9109817"/>
              <a:gd name="connsiteY20" fmla="*/ 102550 h 230737"/>
              <a:gd name="connsiteX21" fmla="*/ 4802736 w 9109817"/>
              <a:gd name="connsiteY21" fmla="*/ 111096 h 230737"/>
              <a:gd name="connsiteX22" fmla="*/ 5264209 w 9109817"/>
              <a:gd name="connsiteY22" fmla="*/ 128187 h 230737"/>
              <a:gd name="connsiteX23" fmla="*/ 5358213 w 9109817"/>
              <a:gd name="connsiteY23" fmla="*/ 136733 h 230737"/>
              <a:gd name="connsiteX24" fmla="*/ 6093151 w 9109817"/>
              <a:gd name="connsiteY24" fmla="*/ 145279 h 230737"/>
              <a:gd name="connsiteX25" fmla="*/ 6469166 w 9109817"/>
              <a:gd name="connsiteY25" fmla="*/ 136733 h 230737"/>
              <a:gd name="connsiteX26" fmla="*/ 6546078 w 9109817"/>
              <a:gd name="connsiteY26" fmla="*/ 128187 h 230737"/>
              <a:gd name="connsiteX27" fmla="*/ 6734086 w 9109817"/>
              <a:gd name="connsiteY27" fmla="*/ 111096 h 230737"/>
              <a:gd name="connsiteX28" fmla="*/ 7067372 w 9109817"/>
              <a:gd name="connsiteY28" fmla="*/ 102550 h 230737"/>
              <a:gd name="connsiteX29" fmla="*/ 7281017 w 9109817"/>
              <a:gd name="connsiteY29" fmla="*/ 94004 h 230737"/>
              <a:gd name="connsiteX30" fmla="*/ 7400658 w 9109817"/>
              <a:gd name="connsiteY30" fmla="*/ 85458 h 230737"/>
              <a:gd name="connsiteX31" fmla="*/ 8203963 w 9109817"/>
              <a:gd name="connsiteY31" fmla="*/ 76912 h 230737"/>
              <a:gd name="connsiteX32" fmla="*/ 8263783 w 9109817"/>
              <a:gd name="connsiteY32" fmla="*/ 68367 h 230737"/>
              <a:gd name="connsiteX33" fmla="*/ 8306512 w 9109817"/>
              <a:gd name="connsiteY33" fmla="*/ 59821 h 230737"/>
              <a:gd name="connsiteX34" fmla="*/ 9109817 w 9109817"/>
              <a:gd name="connsiteY34" fmla="*/ 34183 h 230737"/>
              <a:gd name="connsiteX35" fmla="*/ 9084179 w 9109817"/>
              <a:gd name="connsiteY35" fmla="*/ 17092 h 230737"/>
              <a:gd name="connsiteX36" fmla="*/ 9032905 w 9109817"/>
              <a:gd name="connsiteY36" fmla="*/ 34183 h 230737"/>
              <a:gd name="connsiteX37" fmla="*/ 8819260 w 9109817"/>
              <a:gd name="connsiteY37" fmla="*/ 25638 h 230737"/>
              <a:gd name="connsiteX38" fmla="*/ 8861989 w 9109817"/>
              <a:gd name="connsiteY38" fmla="*/ 17092 h 230737"/>
              <a:gd name="connsiteX39" fmla="*/ 8887626 w 9109817"/>
              <a:gd name="connsiteY39" fmla="*/ 8546 h 230737"/>
              <a:gd name="connsiteX40" fmla="*/ 8921809 w 9109817"/>
              <a:gd name="connsiteY40" fmla="*/ 0 h 230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9109817" h="230737">
                <a:moveTo>
                  <a:pt x="0" y="128187"/>
                </a:moveTo>
                <a:lnTo>
                  <a:pt x="435835" y="188008"/>
                </a:lnTo>
                <a:cubicBezTo>
                  <a:pt x="560564" y="203359"/>
                  <a:pt x="945850" y="204859"/>
                  <a:pt x="957129" y="205099"/>
                </a:cubicBezTo>
                <a:lnTo>
                  <a:pt x="1059678" y="222191"/>
                </a:lnTo>
                <a:cubicBezTo>
                  <a:pt x="1073982" y="224715"/>
                  <a:pt x="1087882" y="230737"/>
                  <a:pt x="1102407" y="230737"/>
                </a:cubicBezTo>
                <a:cubicBezTo>
                  <a:pt x="1324616" y="230737"/>
                  <a:pt x="1546794" y="225435"/>
                  <a:pt x="1768979" y="222191"/>
                </a:cubicBezTo>
                <a:lnTo>
                  <a:pt x="2273181" y="213645"/>
                </a:lnTo>
                <a:cubicBezTo>
                  <a:pt x="2298818" y="207948"/>
                  <a:pt x="2324614" y="202923"/>
                  <a:pt x="2350093" y="196553"/>
                </a:cubicBezTo>
                <a:cubicBezTo>
                  <a:pt x="2358832" y="194368"/>
                  <a:pt x="2366868" y="189619"/>
                  <a:pt x="2375731" y="188008"/>
                </a:cubicBezTo>
                <a:cubicBezTo>
                  <a:pt x="2398327" y="183900"/>
                  <a:pt x="2421332" y="182497"/>
                  <a:pt x="2444097" y="179462"/>
                </a:cubicBezTo>
                <a:cubicBezTo>
                  <a:pt x="2557445" y="164349"/>
                  <a:pt x="2448079" y="176500"/>
                  <a:pt x="2589376" y="162370"/>
                </a:cubicBezTo>
                <a:cubicBezTo>
                  <a:pt x="2609316" y="156673"/>
                  <a:pt x="2629141" y="150557"/>
                  <a:pt x="2649196" y="145279"/>
                </a:cubicBezTo>
                <a:cubicBezTo>
                  <a:pt x="2683271" y="136312"/>
                  <a:pt x="2719031" y="132727"/>
                  <a:pt x="2751746" y="119641"/>
                </a:cubicBezTo>
                <a:cubicBezTo>
                  <a:pt x="2765989" y="113944"/>
                  <a:pt x="2779500" y="105878"/>
                  <a:pt x="2794475" y="102550"/>
                </a:cubicBezTo>
                <a:cubicBezTo>
                  <a:pt x="2831050" y="94422"/>
                  <a:pt x="2868411" y="90253"/>
                  <a:pt x="2905570" y="85458"/>
                </a:cubicBezTo>
                <a:cubicBezTo>
                  <a:pt x="2956736" y="78856"/>
                  <a:pt x="3059394" y="68367"/>
                  <a:pt x="3059394" y="68367"/>
                </a:cubicBezTo>
                <a:cubicBezTo>
                  <a:pt x="3110412" y="51361"/>
                  <a:pt x="3073477" y="61683"/>
                  <a:pt x="3161944" y="51275"/>
                </a:cubicBezTo>
                <a:lnTo>
                  <a:pt x="3230310" y="42729"/>
                </a:lnTo>
                <a:lnTo>
                  <a:pt x="4119073" y="59821"/>
                </a:lnTo>
                <a:cubicBezTo>
                  <a:pt x="4152267" y="60743"/>
                  <a:pt x="4153061" y="70697"/>
                  <a:pt x="4178893" y="85458"/>
                </a:cubicBezTo>
                <a:cubicBezTo>
                  <a:pt x="4189954" y="91779"/>
                  <a:pt x="4200348" y="102027"/>
                  <a:pt x="4213077" y="102550"/>
                </a:cubicBezTo>
                <a:cubicBezTo>
                  <a:pt x="4409485" y="110622"/>
                  <a:pt x="4606183" y="108247"/>
                  <a:pt x="4802736" y="111096"/>
                </a:cubicBezTo>
                <a:cubicBezTo>
                  <a:pt x="5021859" y="135440"/>
                  <a:pt x="4780415" y="110908"/>
                  <a:pt x="5264209" y="128187"/>
                </a:cubicBezTo>
                <a:cubicBezTo>
                  <a:pt x="5295653" y="129310"/>
                  <a:pt x="5326756" y="136084"/>
                  <a:pt x="5358213" y="136733"/>
                </a:cubicBezTo>
                <a:lnTo>
                  <a:pt x="6093151" y="145279"/>
                </a:lnTo>
                <a:lnTo>
                  <a:pt x="6469166" y="136733"/>
                </a:lnTo>
                <a:cubicBezTo>
                  <a:pt x="6494943" y="135760"/>
                  <a:pt x="6520425" y="130887"/>
                  <a:pt x="6546078" y="128187"/>
                </a:cubicBezTo>
                <a:cubicBezTo>
                  <a:pt x="6583079" y="124292"/>
                  <a:pt x="6701963" y="112356"/>
                  <a:pt x="6734086" y="111096"/>
                </a:cubicBezTo>
                <a:cubicBezTo>
                  <a:pt x="6845133" y="106741"/>
                  <a:pt x="6956294" y="106021"/>
                  <a:pt x="7067372" y="102550"/>
                </a:cubicBezTo>
                <a:lnTo>
                  <a:pt x="7281017" y="94004"/>
                </a:lnTo>
                <a:cubicBezTo>
                  <a:pt x="7320946" y="91956"/>
                  <a:pt x="7360683" y="86198"/>
                  <a:pt x="7400658" y="85458"/>
                </a:cubicBezTo>
                <a:lnTo>
                  <a:pt x="8203963" y="76912"/>
                </a:lnTo>
                <a:cubicBezTo>
                  <a:pt x="8223903" y="74064"/>
                  <a:pt x="8243915" y="71678"/>
                  <a:pt x="8263783" y="68367"/>
                </a:cubicBezTo>
                <a:cubicBezTo>
                  <a:pt x="8278110" y="65979"/>
                  <a:pt x="8292002" y="60491"/>
                  <a:pt x="8306512" y="59821"/>
                </a:cubicBezTo>
                <a:cubicBezTo>
                  <a:pt x="8449298" y="53231"/>
                  <a:pt x="8912812" y="39977"/>
                  <a:pt x="9109817" y="34183"/>
                </a:cubicBezTo>
                <a:cubicBezTo>
                  <a:pt x="9101271" y="28486"/>
                  <a:pt x="9094450" y="17092"/>
                  <a:pt x="9084179" y="17092"/>
                </a:cubicBezTo>
                <a:cubicBezTo>
                  <a:pt x="9066163" y="17092"/>
                  <a:pt x="9032905" y="34183"/>
                  <a:pt x="9032905" y="34183"/>
                </a:cubicBezTo>
                <a:cubicBezTo>
                  <a:pt x="8961690" y="31335"/>
                  <a:pt x="8890178" y="32730"/>
                  <a:pt x="8819260" y="25638"/>
                </a:cubicBezTo>
                <a:cubicBezTo>
                  <a:pt x="8804807" y="24193"/>
                  <a:pt x="8847898" y="20615"/>
                  <a:pt x="8861989" y="17092"/>
                </a:cubicBezTo>
                <a:cubicBezTo>
                  <a:pt x="8870728" y="14907"/>
                  <a:pt x="8878965" y="11021"/>
                  <a:pt x="8887626" y="8546"/>
                </a:cubicBezTo>
                <a:cubicBezTo>
                  <a:pt x="8898919" y="5319"/>
                  <a:pt x="8921809" y="0"/>
                  <a:pt x="8921809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7924800" y="4853301"/>
            <a:ext cx="0" cy="15083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077200" y="5357829"/>
            <a:ext cx="6960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1.50 km</a:t>
            </a:r>
            <a:endParaRPr lang="en-US" sz="12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959524" y="2687655"/>
            <a:ext cx="16001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Truck Discharge chute</a:t>
            </a:r>
            <a:endParaRPr lang="en-US" sz="11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4436692" y="6467030"/>
            <a:ext cx="533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SEA</a:t>
            </a:r>
            <a:endParaRPr lang="en-US" dirty="0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762000" y="978932"/>
            <a:ext cx="0" cy="859723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14741" y="609600"/>
            <a:ext cx="85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Airport</a:t>
            </a:r>
            <a:endParaRPr lang="en-US" dirty="0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762000" y="978932"/>
            <a:ext cx="1962899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724899" y="824614"/>
            <a:ext cx="19596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Community, 8km</a:t>
            </a:r>
            <a:endParaRPr lang="en-US" sz="1600" dirty="0"/>
          </a:p>
        </p:txBody>
      </p:sp>
      <p:sp>
        <p:nvSpPr>
          <p:cNvPr id="3" name="Rectangle 2"/>
          <p:cNvSpPr/>
          <p:nvPr/>
        </p:nvSpPr>
        <p:spPr>
          <a:xfrm>
            <a:off x="3066865" y="3429001"/>
            <a:ext cx="4794423" cy="1371600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B050"/>
                </a:solidFill>
              </a:ln>
              <a:solidFill>
                <a:srgbClr val="00B05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61360" y="2339252"/>
            <a:ext cx="15638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36mX18mX2m</a:t>
            </a:r>
            <a:endParaRPr lang="en-US" sz="1000" b="1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4703303" y="3173731"/>
            <a:ext cx="0" cy="81534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6172200" y="3991690"/>
            <a:ext cx="96693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1" dirty="0"/>
              <a:t>36mX18mX2m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8382000" y="1600200"/>
            <a:ext cx="0" cy="1104078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7965058" y="1285682"/>
            <a:ext cx="83388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Land sloping</a:t>
            </a:r>
            <a:endParaRPr lang="en-US" sz="1000" dirty="0"/>
          </a:p>
        </p:txBody>
      </p:sp>
      <p:sp>
        <p:nvSpPr>
          <p:cNvPr id="29" name="TextBox 28"/>
          <p:cNvSpPr txBox="1"/>
          <p:nvPr/>
        </p:nvSpPr>
        <p:spPr>
          <a:xfrm>
            <a:off x="4800600" y="3505200"/>
            <a:ext cx="118013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/>
              <a:t>Exfiltration berm</a:t>
            </a:r>
            <a:endParaRPr lang="en-US" sz="1100" b="1" dirty="0"/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4703303" y="4495800"/>
            <a:ext cx="0" cy="60960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881229" y="4388726"/>
            <a:ext cx="118013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/>
              <a:t>Exfiltration berm</a:t>
            </a:r>
            <a:endParaRPr lang="en-US" sz="11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3055319" y="5357829"/>
            <a:ext cx="3834704" cy="246221"/>
          </a:xfrm>
          <a:prstGeom prst="rect">
            <a:avLst/>
          </a:prstGeom>
          <a:solidFill>
            <a:schemeClr val="accent3"/>
          </a:solidFill>
        </p:spPr>
        <p:txBody>
          <a:bodyPr wrap="none" rtlCol="0">
            <a:spAutoFit/>
          </a:bodyPr>
          <a:lstStyle/>
          <a:p>
            <a:r>
              <a:rPr lang="en-US" sz="1000" dirty="0" smtClean="0"/>
              <a:t>Keeping 1m free board, total Capacity in both cells=1,296 cubic meters</a:t>
            </a:r>
            <a:endParaRPr lang="en-US" sz="1000" dirty="0"/>
          </a:p>
        </p:txBody>
      </p:sp>
      <p:sp>
        <p:nvSpPr>
          <p:cNvPr id="35" name="TextBox 34"/>
          <p:cNvSpPr txBox="1"/>
          <p:nvPr/>
        </p:nvSpPr>
        <p:spPr>
          <a:xfrm>
            <a:off x="5955806" y="5956419"/>
            <a:ext cx="17610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Built in 1970s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3352800" y="5641237"/>
            <a:ext cx="2449710" cy="24622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 smtClean="0"/>
              <a:t>Total discharge in 2013=5,000 cubic meters</a:t>
            </a:r>
            <a:endParaRPr lang="en-US" sz="1000" dirty="0"/>
          </a:p>
        </p:txBody>
      </p:sp>
      <p:sp>
        <p:nvSpPr>
          <p:cNvPr id="38" name="TextBox 37"/>
          <p:cNvSpPr txBox="1"/>
          <p:nvPr/>
        </p:nvSpPr>
        <p:spPr>
          <a:xfrm>
            <a:off x="60119" y="4150199"/>
            <a:ext cx="1699504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 smtClean="0"/>
              <a:t>This cell is not in good shape,</a:t>
            </a:r>
          </a:p>
          <a:p>
            <a:r>
              <a:rPr lang="en-US" sz="1000" dirty="0" smtClean="0"/>
              <a:t>partially filled </a:t>
            </a:r>
            <a:endParaRPr lang="en-US" sz="1000" dirty="0"/>
          </a:p>
        </p:txBody>
      </p:sp>
      <p:cxnSp>
        <p:nvCxnSpPr>
          <p:cNvPr id="40" name="Straight Arrow Connector 39"/>
          <p:cNvCxnSpPr>
            <a:stCxn id="38" idx="3"/>
          </p:cNvCxnSpPr>
          <p:nvPr/>
        </p:nvCxnSpPr>
        <p:spPr>
          <a:xfrm flipV="1">
            <a:off x="1759623" y="4273310"/>
            <a:ext cx="1196096" cy="769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H="1">
            <a:off x="8229600" y="687718"/>
            <a:ext cx="7620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7861288" y="464212"/>
            <a:ext cx="587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48" name="Freeform 47"/>
          <p:cNvSpPr/>
          <p:nvPr/>
        </p:nvSpPr>
        <p:spPr>
          <a:xfrm>
            <a:off x="333286" y="1073007"/>
            <a:ext cx="17092" cy="2025354"/>
          </a:xfrm>
          <a:custGeom>
            <a:avLst/>
            <a:gdLst>
              <a:gd name="connsiteX0" fmla="*/ 0 w 17092"/>
              <a:gd name="connsiteY0" fmla="*/ 0 h 2025354"/>
              <a:gd name="connsiteX1" fmla="*/ 17092 w 17092"/>
              <a:gd name="connsiteY1" fmla="*/ 2025354 h 20253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7092" h="2025354">
                <a:moveTo>
                  <a:pt x="0" y="0"/>
                </a:moveTo>
                <a:cubicBezTo>
                  <a:pt x="5770" y="675117"/>
                  <a:pt x="17092" y="1350212"/>
                  <a:pt x="17092" y="202535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264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54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RSESOLUTE  AIRPORT SEWAGE LAGOON</vt:lpstr>
    </vt:vector>
  </TitlesOfParts>
  <Company>Government of Nunavut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RSESOLUTE AIRPORT SEWAGE LAGOON</dc:title>
  <dc:creator>broy</dc:creator>
  <cp:lastModifiedBy>licensing</cp:lastModifiedBy>
  <cp:revision>7</cp:revision>
  <dcterms:created xsi:type="dcterms:W3CDTF">2014-03-25T12:38:43Z</dcterms:created>
  <dcterms:modified xsi:type="dcterms:W3CDTF">2014-03-26T21:21:44Z</dcterms:modified>
</cp:coreProperties>
</file>