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557" r:id="rId2"/>
    <p:sldId id="558" r:id="rId3"/>
    <p:sldId id="559" r:id="rId4"/>
    <p:sldId id="584" r:id="rId5"/>
    <p:sldId id="604" r:id="rId6"/>
    <p:sldId id="597" r:id="rId7"/>
    <p:sldId id="605" r:id="rId8"/>
    <p:sldId id="595" r:id="rId9"/>
    <p:sldId id="578" r:id="rId10"/>
    <p:sldId id="579" r:id="rId11"/>
    <p:sldId id="5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11" autoAdjust="0"/>
  </p:normalViewPr>
  <p:slideViewPr>
    <p:cSldViewPr snapToGrid="0">
      <p:cViewPr varScale="1">
        <p:scale>
          <a:sx n="62" d="100"/>
          <a:sy n="62" d="100"/>
        </p:scale>
        <p:origin x="10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blond, Pascal (SPAC/PSPC) (il-lui / he-him)" userId="33ab58e2-16fe-4c81-a249-e398619f269a" providerId="ADAL" clId="{3E4B1421-C438-480A-804B-E874BACDB9EA}"/>
    <pc:docChg chg="custSel modSld">
      <pc:chgData name="Leblond, Pascal (SPAC/PSPC) (il-lui / he-him)" userId="33ab58e2-16fe-4c81-a249-e398619f269a" providerId="ADAL" clId="{3E4B1421-C438-480A-804B-E874BACDB9EA}" dt="2023-08-23T18:22:46.517" v="39" actId="20577"/>
      <pc:docMkLst>
        <pc:docMk/>
      </pc:docMkLst>
      <pc:sldChg chg="modSp mod">
        <pc:chgData name="Leblond, Pascal (SPAC/PSPC) (il-lui / he-him)" userId="33ab58e2-16fe-4c81-a249-e398619f269a" providerId="ADAL" clId="{3E4B1421-C438-480A-804B-E874BACDB9EA}" dt="2023-08-23T18:22:06.992" v="1"/>
        <pc:sldMkLst>
          <pc:docMk/>
          <pc:sldMk cId="753462501" sldId="557"/>
        </pc:sldMkLst>
        <pc:spChg chg="replST">
          <ac:chgData name="Leblond, Pascal (SPAC/PSPC) (il-lui / he-him)" userId="33ab58e2-16fe-4c81-a249-e398619f269a" providerId="ADAL" clId="{3E4B1421-C438-480A-804B-E874BACDB9EA}" dt="2023-08-23T18:22:06.992" v="1"/>
          <ac:spMkLst>
            <pc:docMk/>
            <pc:sldMk cId="753462501" sldId="557"/>
            <ac:spMk id="3" creationId="{00000000-0000-0000-0000-000000000000}"/>
          </ac:spMkLst>
        </pc:spChg>
      </pc:sldChg>
      <pc:sldChg chg="modSp mod">
        <pc:chgData name="Leblond, Pascal (SPAC/PSPC) (il-lui / he-him)" userId="33ab58e2-16fe-4c81-a249-e398619f269a" providerId="ADAL" clId="{3E4B1421-C438-480A-804B-E874BACDB9EA}" dt="2023-08-23T18:22:07.041" v="4"/>
        <pc:sldMkLst>
          <pc:docMk/>
          <pc:sldMk cId="1743498282" sldId="558"/>
        </pc:sldMkLst>
        <pc:spChg chg="replST">
          <ac:chgData name="Leblond, Pascal (SPAC/PSPC) (il-lui / he-him)" userId="33ab58e2-16fe-4c81-a249-e398619f269a" providerId="ADAL" clId="{3E4B1421-C438-480A-804B-E874BACDB9EA}" dt="2023-08-23T18:22:07.041" v="4"/>
          <ac:spMkLst>
            <pc:docMk/>
            <pc:sldMk cId="1743498282" sldId="558"/>
            <ac:spMk id="3" creationId="{00000000-0000-0000-0000-000000000000}"/>
          </ac:spMkLst>
        </pc:spChg>
        <pc:spChg chg="replST">
          <ac:chgData name="Leblond, Pascal (SPAC/PSPC) (il-lui / he-him)" userId="33ab58e2-16fe-4c81-a249-e398619f269a" providerId="ADAL" clId="{3E4B1421-C438-480A-804B-E874BACDB9EA}" dt="2023-08-23T18:22:07.032" v="2"/>
          <ac:spMkLst>
            <pc:docMk/>
            <pc:sldMk cId="1743498282" sldId="558"/>
            <ac:spMk id="4" creationId="{00000000-0000-0000-0000-000000000000}"/>
          </ac:spMkLst>
        </pc:spChg>
        <pc:spChg chg="replST">
          <ac:chgData name="Leblond, Pascal (SPAC/PSPC) (il-lui / he-him)" userId="33ab58e2-16fe-4c81-a249-e398619f269a" providerId="ADAL" clId="{3E4B1421-C438-480A-804B-E874BACDB9EA}" dt="2023-08-23T18:22:07.037" v="3"/>
          <ac:spMkLst>
            <pc:docMk/>
            <pc:sldMk cId="1743498282" sldId="558"/>
            <ac:spMk id="5" creationId="{00000000-0000-0000-0000-000000000000}"/>
          </ac:spMkLst>
        </pc:spChg>
      </pc:sldChg>
      <pc:sldChg chg="modSp mod">
        <pc:chgData name="Leblond, Pascal (SPAC/PSPC) (il-lui / he-him)" userId="33ab58e2-16fe-4c81-a249-e398619f269a" providerId="ADAL" clId="{3E4B1421-C438-480A-804B-E874BACDB9EA}" dt="2023-08-23T18:22:07.064" v="8"/>
        <pc:sldMkLst>
          <pc:docMk/>
          <pc:sldMk cId="2347778536" sldId="559"/>
        </pc:sldMkLst>
        <pc:spChg chg="replST">
          <ac:chgData name="Leblond, Pascal (SPAC/PSPC) (il-lui / he-him)" userId="33ab58e2-16fe-4c81-a249-e398619f269a" providerId="ADAL" clId="{3E4B1421-C438-480A-804B-E874BACDB9EA}" dt="2023-08-23T18:22:07.047" v="5"/>
          <ac:spMkLst>
            <pc:docMk/>
            <pc:sldMk cId="2347778536" sldId="559"/>
            <ac:spMk id="4" creationId="{00000000-0000-0000-0000-000000000000}"/>
          </ac:spMkLst>
        </pc:spChg>
        <pc:spChg chg="replST">
          <ac:chgData name="Leblond, Pascal (SPAC/PSPC) (il-lui / he-him)" userId="33ab58e2-16fe-4c81-a249-e398619f269a" providerId="ADAL" clId="{3E4B1421-C438-480A-804B-E874BACDB9EA}" dt="2023-08-23T18:22:07.054" v="6"/>
          <ac:spMkLst>
            <pc:docMk/>
            <pc:sldMk cId="2347778536" sldId="559"/>
            <ac:spMk id="5" creationId="{00000000-0000-0000-0000-000000000000}"/>
          </ac:spMkLst>
        </pc:spChg>
        <pc:spChg chg="replST">
          <ac:chgData name="Leblond, Pascal (SPAC/PSPC) (il-lui / he-him)" userId="33ab58e2-16fe-4c81-a249-e398619f269a" providerId="ADAL" clId="{3E4B1421-C438-480A-804B-E874BACDB9EA}" dt="2023-08-23T18:22:07.058" v="7"/>
          <ac:spMkLst>
            <pc:docMk/>
            <pc:sldMk cId="2347778536" sldId="559"/>
            <ac:spMk id="7" creationId="{00000000-0000-0000-0000-000000000000}"/>
          </ac:spMkLst>
        </pc:spChg>
        <pc:spChg chg="replST">
          <ac:chgData name="Leblond, Pascal (SPAC/PSPC) (il-lui / he-him)" userId="33ab58e2-16fe-4c81-a249-e398619f269a" providerId="ADAL" clId="{3E4B1421-C438-480A-804B-E874BACDB9EA}" dt="2023-08-23T18:22:07.064" v="8"/>
          <ac:spMkLst>
            <pc:docMk/>
            <pc:sldMk cId="2347778536" sldId="559"/>
            <ac:spMk id="8" creationId="{00000000-0000-0000-0000-000000000000}"/>
          </ac:spMkLst>
        </pc:spChg>
      </pc:sldChg>
      <pc:sldChg chg="modSp mod">
        <pc:chgData name="Leblond, Pascal (SPAC/PSPC) (il-lui / he-him)" userId="33ab58e2-16fe-4c81-a249-e398619f269a" providerId="ADAL" clId="{3E4B1421-C438-480A-804B-E874BACDB9EA}" dt="2023-08-23T18:22:07.161" v="27"/>
        <pc:sldMkLst>
          <pc:docMk/>
          <pc:sldMk cId="3611616580" sldId="578"/>
        </pc:sldMkLst>
        <pc:spChg chg="replST">
          <ac:chgData name="Leblond, Pascal (SPAC/PSPC) (il-lui / he-him)" userId="33ab58e2-16fe-4c81-a249-e398619f269a" providerId="ADAL" clId="{3E4B1421-C438-480A-804B-E874BACDB9EA}" dt="2023-08-23T18:22:07.151" v="25"/>
          <ac:spMkLst>
            <pc:docMk/>
            <pc:sldMk cId="3611616580" sldId="578"/>
            <ac:spMk id="2" creationId="{00000000-0000-0000-0000-000000000000}"/>
          </ac:spMkLst>
        </pc:spChg>
        <pc:spChg chg="replST">
          <ac:chgData name="Leblond, Pascal (SPAC/PSPC) (il-lui / he-him)" userId="33ab58e2-16fe-4c81-a249-e398619f269a" providerId="ADAL" clId="{3E4B1421-C438-480A-804B-E874BACDB9EA}" dt="2023-08-23T18:22:07.157" v="26"/>
          <ac:spMkLst>
            <pc:docMk/>
            <pc:sldMk cId="3611616580" sldId="578"/>
            <ac:spMk id="3" creationId="{00000000-0000-0000-0000-000000000000}"/>
          </ac:spMkLst>
        </pc:spChg>
        <pc:spChg chg="replST">
          <ac:chgData name="Leblond, Pascal (SPAC/PSPC) (il-lui / he-him)" userId="33ab58e2-16fe-4c81-a249-e398619f269a" providerId="ADAL" clId="{3E4B1421-C438-480A-804B-E874BACDB9EA}" dt="2023-08-23T18:22:07.161" v="27"/>
          <ac:spMkLst>
            <pc:docMk/>
            <pc:sldMk cId="3611616580" sldId="578"/>
            <ac:spMk id="5" creationId="{00000000-0000-0000-0000-000000000000}"/>
          </ac:spMkLst>
        </pc:spChg>
      </pc:sldChg>
      <pc:sldChg chg="modSp mod">
        <pc:chgData name="Leblond, Pascal (SPAC/PSPC) (il-lui / he-him)" userId="33ab58e2-16fe-4c81-a249-e398619f269a" providerId="ADAL" clId="{3E4B1421-C438-480A-804B-E874BACDB9EA}" dt="2023-08-23T18:22:07.176" v="30"/>
        <pc:sldMkLst>
          <pc:docMk/>
          <pc:sldMk cId="1550835843" sldId="579"/>
        </pc:sldMkLst>
        <pc:spChg chg="replST">
          <ac:chgData name="Leblond, Pascal (SPAC/PSPC) (il-lui / he-him)" userId="33ab58e2-16fe-4c81-a249-e398619f269a" providerId="ADAL" clId="{3E4B1421-C438-480A-804B-E874BACDB9EA}" dt="2023-08-23T18:22:07.167" v="28"/>
          <ac:spMkLst>
            <pc:docMk/>
            <pc:sldMk cId="1550835843" sldId="579"/>
            <ac:spMk id="2" creationId="{00000000-0000-0000-0000-000000000000}"/>
          </ac:spMkLst>
        </pc:spChg>
        <pc:spChg chg="replST">
          <ac:chgData name="Leblond, Pascal (SPAC/PSPC) (il-lui / he-him)" userId="33ab58e2-16fe-4c81-a249-e398619f269a" providerId="ADAL" clId="{3E4B1421-C438-480A-804B-E874BACDB9EA}" dt="2023-08-23T18:22:07.171" v="29"/>
          <ac:spMkLst>
            <pc:docMk/>
            <pc:sldMk cId="1550835843" sldId="579"/>
            <ac:spMk id="3" creationId="{00000000-0000-0000-0000-000000000000}"/>
          </ac:spMkLst>
        </pc:spChg>
        <pc:spChg chg="replST">
          <ac:chgData name="Leblond, Pascal (SPAC/PSPC) (il-lui / he-him)" userId="33ab58e2-16fe-4c81-a249-e398619f269a" providerId="ADAL" clId="{3E4B1421-C438-480A-804B-E874BACDB9EA}" dt="2023-08-23T18:22:07.176" v="30"/>
          <ac:spMkLst>
            <pc:docMk/>
            <pc:sldMk cId="1550835843" sldId="579"/>
            <ac:spMk id="7" creationId="{00000000-0000-0000-0000-000000000000}"/>
          </ac:spMkLst>
        </pc:spChg>
      </pc:sldChg>
      <pc:sldChg chg="modSp mod">
        <pc:chgData name="Leblond, Pascal (SPAC/PSPC) (il-lui / he-him)" userId="33ab58e2-16fe-4c81-a249-e398619f269a" providerId="ADAL" clId="{3E4B1421-C438-480A-804B-E874BACDB9EA}" dt="2023-08-23T18:22:07.205" v="36"/>
        <pc:sldMkLst>
          <pc:docMk/>
          <pc:sldMk cId="1402584662" sldId="580"/>
        </pc:sldMkLst>
        <pc:spChg chg="replST">
          <ac:chgData name="Leblond, Pascal (SPAC/PSPC) (il-lui / he-him)" userId="33ab58e2-16fe-4c81-a249-e398619f269a" providerId="ADAL" clId="{3E4B1421-C438-480A-804B-E874BACDB9EA}" dt="2023-08-23T18:22:07.181" v="31"/>
          <ac:spMkLst>
            <pc:docMk/>
            <pc:sldMk cId="1402584662" sldId="580"/>
            <ac:spMk id="2" creationId="{00000000-0000-0000-0000-000000000000}"/>
          </ac:spMkLst>
        </pc:spChg>
        <pc:spChg chg="replST">
          <ac:chgData name="Leblond, Pascal (SPAC/PSPC) (il-lui / he-him)" userId="33ab58e2-16fe-4c81-a249-e398619f269a" providerId="ADAL" clId="{3E4B1421-C438-480A-804B-E874BACDB9EA}" dt="2023-08-23T18:22:07.194" v="34"/>
          <ac:spMkLst>
            <pc:docMk/>
            <pc:sldMk cId="1402584662" sldId="580"/>
            <ac:spMk id="4" creationId="{00000000-0000-0000-0000-000000000000}"/>
          </ac:spMkLst>
        </pc:spChg>
        <pc:spChg chg="replST">
          <ac:chgData name="Leblond, Pascal (SPAC/PSPC) (il-lui / he-him)" userId="33ab58e2-16fe-4c81-a249-e398619f269a" providerId="ADAL" clId="{3E4B1421-C438-480A-804B-E874BACDB9EA}" dt="2023-08-23T18:22:07.186" v="32"/>
          <ac:spMkLst>
            <pc:docMk/>
            <pc:sldMk cId="1402584662" sldId="580"/>
            <ac:spMk id="5" creationId="{00000000-0000-0000-0000-000000000000}"/>
          </ac:spMkLst>
        </pc:spChg>
        <pc:spChg chg="replST">
          <ac:chgData name="Leblond, Pascal (SPAC/PSPC) (il-lui / he-him)" userId="33ab58e2-16fe-4c81-a249-e398619f269a" providerId="ADAL" clId="{3E4B1421-C438-480A-804B-E874BACDB9EA}" dt="2023-08-23T18:22:07.200" v="35"/>
          <ac:spMkLst>
            <pc:docMk/>
            <pc:sldMk cId="1402584662" sldId="580"/>
            <ac:spMk id="6" creationId="{00000000-0000-0000-0000-000000000000}"/>
          </ac:spMkLst>
        </pc:spChg>
        <pc:spChg chg="replST">
          <ac:chgData name="Leblond, Pascal (SPAC/PSPC) (il-lui / he-him)" userId="33ab58e2-16fe-4c81-a249-e398619f269a" providerId="ADAL" clId="{3E4B1421-C438-480A-804B-E874BACDB9EA}" dt="2023-08-23T18:22:07.205" v="36"/>
          <ac:spMkLst>
            <pc:docMk/>
            <pc:sldMk cId="1402584662" sldId="580"/>
            <ac:spMk id="7" creationId="{00000000-0000-0000-0000-000000000000}"/>
          </ac:spMkLst>
        </pc:spChg>
        <pc:picChg chg="replST">
          <ac:chgData name="Leblond, Pascal (SPAC/PSPC) (il-lui / he-him)" userId="33ab58e2-16fe-4c81-a249-e398619f269a" providerId="ADAL" clId="{3E4B1421-C438-480A-804B-E874BACDB9EA}" dt="2023-08-23T18:22:07.190" v="33"/>
          <ac:picMkLst>
            <pc:docMk/>
            <pc:sldMk cId="1402584662" sldId="580"/>
            <ac:picMk id="3" creationId="{FF21849B-4814-4A3E-99E7-0243B0D8072A}"/>
          </ac:picMkLst>
        </pc:picChg>
      </pc:sldChg>
      <pc:sldChg chg="modSp mod">
        <pc:chgData name="Leblond, Pascal (SPAC/PSPC) (il-lui / he-him)" userId="33ab58e2-16fe-4c81-a249-e398619f269a" providerId="ADAL" clId="{3E4B1421-C438-480A-804B-E874BACDB9EA}" dt="2023-08-23T18:22:07.085" v="12"/>
        <pc:sldMkLst>
          <pc:docMk/>
          <pc:sldMk cId="2831279761" sldId="584"/>
        </pc:sldMkLst>
        <pc:spChg chg="replST">
          <ac:chgData name="Leblond, Pascal (SPAC/PSPC) (il-lui / he-him)" userId="33ab58e2-16fe-4c81-a249-e398619f269a" providerId="ADAL" clId="{3E4B1421-C438-480A-804B-E874BACDB9EA}" dt="2023-08-23T18:22:07.071" v="9"/>
          <ac:spMkLst>
            <pc:docMk/>
            <pc:sldMk cId="2831279761" sldId="584"/>
            <ac:spMk id="4" creationId="{00000000-0000-0000-0000-000000000000}"/>
          </ac:spMkLst>
        </pc:spChg>
        <pc:spChg chg="replST">
          <ac:chgData name="Leblond, Pascal (SPAC/PSPC) (il-lui / he-him)" userId="33ab58e2-16fe-4c81-a249-e398619f269a" providerId="ADAL" clId="{3E4B1421-C438-480A-804B-E874BACDB9EA}" dt="2023-08-23T18:22:07.075" v="10"/>
          <ac:spMkLst>
            <pc:docMk/>
            <pc:sldMk cId="2831279761" sldId="584"/>
            <ac:spMk id="5" creationId="{00000000-0000-0000-0000-000000000000}"/>
          </ac:spMkLst>
        </pc:spChg>
        <pc:spChg chg="replST">
          <ac:chgData name="Leblond, Pascal (SPAC/PSPC) (il-lui / he-him)" userId="33ab58e2-16fe-4c81-a249-e398619f269a" providerId="ADAL" clId="{3E4B1421-C438-480A-804B-E874BACDB9EA}" dt="2023-08-23T18:22:07.079" v="11"/>
          <ac:spMkLst>
            <pc:docMk/>
            <pc:sldMk cId="2831279761" sldId="584"/>
            <ac:spMk id="7" creationId="{00000000-0000-0000-0000-000000000000}"/>
          </ac:spMkLst>
        </pc:spChg>
        <pc:spChg chg="replST">
          <ac:chgData name="Leblond, Pascal (SPAC/PSPC) (il-lui / he-him)" userId="33ab58e2-16fe-4c81-a249-e398619f269a" providerId="ADAL" clId="{3E4B1421-C438-480A-804B-E874BACDB9EA}" dt="2023-08-23T18:22:07.085" v="12"/>
          <ac:spMkLst>
            <pc:docMk/>
            <pc:sldMk cId="2831279761" sldId="584"/>
            <ac:spMk id="8" creationId="{00000000-0000-0000-0000-000000000000}"/>
          </ac:spMkLst>
        </pc:spChg>
      </pc:sldChg>
      <pc:sldChg chg="modSp mod">
        <pc:chgData name="Leblond, Pascal (SPAC/PSPC) (il-lui / he-him)" userId="33ab58e2-16fe-4c81-a249-e398619f269a" providerId="ADAL" clId="{3E4B1421-C438-480A-804B-E874BACDB9EA}" dt="2023-08-23T18:22:07.146" v="24"/>
        <pc:sldMkLst>
          <pc:docMk/>
          <pc:sldMk cId="1788484526" sldId="595"/>
        </pc:sldMkLst>
        <pc:spChg chg="replST">
          <ac:chgData name="Leblond, Pascal (SPAC/PSPC) (il-lui / he-him)" userId="33ab58e2-16fe-4c81-a249-e398619f269a" providerId="ADAL" clId="{3E4B1421-C438-480A-804B-E874BACDB9EA}" dt="2023-08-23T18:22:07.137" v="22"/>
          <ac:spMkLst>
            <pc:docMk/>
            <pc:sldMk cId="1788484526" sldId="595"/>
            <ac:spMk id="2" creationId="{00000000-0000-0000-0000-000000000000}"/>
          </ac:spMkLst>
        </pc:spChg>
        <pc:spChg chg="replST">
          <ac:chgData name="Leblond, Pascal (SPAC/PSPC) (il-lui / he-him)" userId="33ab58e2-16fe-4c81-a249-e398619f269a" providerId="ADAL" clId="{3E4B1421-C438-480A-804B-E874BACDB9EA}" dt="2023-08-23T18:22:07.141" v="23"/>
          <ac:spMkLst>
            <pc:docMk/>
            <pc:sldMk cId="1788484526" sldId="595"/>
            <ac:spMk id="4" creationId="{00000000-0000-0000-0000-000000000000}"/>
          </ac:spMkLst>
        </pc:spChg>
        <pc:graphicFrameChg chg="replST">
          <ac:chgData name="Leblond, Pascal (SPAC/PSPC) (il-lui / he-him)" userId="33ab58e2-16fe-4c81-a249-e398619f269a" providerId="ADAL" clId="{3E4B1421-C438-480A-804B-E874BACDB9EA}" dt="2023-08-23T18:22:07.146" v="24"/>
          <ac:graphicFrameMkLst>
            <pc:docMk/>
            <pc:sldMk cId="1788484526" sldId="595"/>
            <ac:graphicFrameMk id="6" creationId="{93025DF8-19A8-D476-E7FD-192C932037B8}"/>
          </ac:graphicFrameMkLst>
        </pc:graphicFrameChg>
      </pc:sldChg>
      <pc:sldChg chg="modSp mod">
        <pc:chgData name="Leblond, Pascal (SPAC/PSPC) (il-lui / he-him)" userId="33ab58e2-16fe-4c81-a249-e398619f269a" providerId="ADAL" clId="{3E4B1421-C438-480A-804B-E874BACDB9EA}" dt="2023-08-23T18:22:07.115" v="18"/>
        <pc:sldMkLst>
          <pc:docMk/>
          <pc:sldMk cId="1952954974" sldId="597"/>
        </pc:sldMkLst>
        <pc:spChg chg="replST">
          <ac:chgData name="Leblond, Pascal (SPAC/PSPC) (il-lui / he-him)" userId="33ab58e2-16fe-4c81-a249-e398619f269a" providerId="ADAL" clId="{3E4B1421-C438-480A-804B-E874BACDB9EA}" dt="2023-08-23T18:22:07.106" v="16"/>
          <ac:spMkLst>
            <pc:docMk/>
            <pc:sldMk cId="1952954974" sldId="597"/>
            <ac:spMk id="2" creationId="{DB86B25E-D110-5071-977B-C457BA1A20E3}"/>
          </ac:spMkLst>
        </pc:spChg>
        <pc:spChg chg="replST">
          <ac:chgData name="Leblond, Pascal (SPAC/PSPC) (il-lui / he-him)" userId="33ab58e2-16fe-4c81-a249-e398619f269a" providerId="ADAL" clId="{3E4B1421-C438-480A-804B-E874BACDB9EA}" dt="2023-08-23T18:22:07.110" v="17"/>
          <ac:spMkLst>
            <pc:docMk/>
            <pc:sldMk cId="1952954974" sldId="597"/>
            <ac:spMk id="3" creationId="{DFE58C5C-5A9F-F5FB-7B08-4AE3D86D626D}"/>
          </ac:spMkLst>
        </pc:spChg>
        <pc:spChg chg="replST">
          <ac:chgData name="Leblond, Pascal (SPAC/PSPC) (il-lui / he-him)" userId="33ab58e2-16fe-4c81-a249-e398619f269a" providerId="ADAL" clId="{3E4B1421-C438-480A-804B-E874BACDB9EA}" dt="2023-08-23T18:22:07.115" v="18"/>
          <ac:spMkLst>
            <pc:docMk/>
            <pc:sldMk cId="1952954974" sldId="597"/>
            <ac:spMk id="5" creationId="{E8D7A1E8-E71B-4B4D-0206-F7BB886D16B1}"/>
          </ac:spMkLst>
        </pc:spChg>
      </pc:sldChg>
      <pc:sldChg chg="modSp mod">
        <pc:chgData name="Leblond, Pascal (SPAC/PSPC) (il-lui / he-him)" userId="33ab58e2-16fe-4c81-a249-e398619f269a" providerId="ADAL" clId="{3E4B1421-C438-480A-804B-E874BACDB9EA}" dt="2023-08-23T18:22:46.517" v="39" actId="20577"/>
        <pc:sldMkLst>
          <pc:docMk/>
          <pc:sldMk cId="3948770671" sldId="604"/>
        </pc:sldMkLst>
        <pc:spChg chg="replST">
          <ac:chgData name="Leblond, Pascal (SPAC/PSPC) (il-lui / he-him)" userId="33ab58e2-16fe-4c81-a249-e398619f269a" providerId="ADAL" clId="{3E4B1421-C438-480A-804B-E874BACDB9EA}" dt="2023-08-23T18:22:07.101" v="15"/>
          <ac:spMkLst>
            <pc:docMk/>
            <pc:sldMk cId="3948770671" sldId="604"/>
            <ac:spMk id="5" creationId="{0EE81BFB-CB51-B7D5-D99B-3759C35A8945}"/>
          </ac:spMkLst>
        </pc:spChg>
        <pc:spChg chg="replST">
          <ac:chgData name="Leblond, Pascal (SPAC/PSPC) (il-lui / he-him)" userId="33ab58e2-16fe-4c81-a249-e398619f269a" providerId="ADAL" clId="{3E4B1421-C438-480A-804B-E874BACDB9EA}" dt="2023-08-23T18:22:07.090" v="13"/>
          <ac:spMkLst>
            <pc:docMk/>
            <pc:sldMk cId="3948770671" sldId="604"/>
            <ac:spMk id="6" creationId="{7E06F5FE-491C-7CA7-DED0-A13D4CD8356B}"/>
          </ac:spMkLst>
        </pc:spChg>
        <pc:spChg chg="mod replST">
          <ac:chgData name="Leblond, Pascal (SPAC/PSPC) (il-lui / he-him)" userId="33ab58e2-16fe-4c81-a249-e398619f269a" providerId="ADAL" clId="{3E4B1421-C438-480A-804B-E874BACDB9EA}" dt="2023-08-23T18:22:46.517" v="39" actId="20577"/>
          <ac:spMkLst>
            <pc:docMk/>
            <pc:sldMk cId="3948770671" sldId="604"/>
            <ac:spMk id="7" creationId="{15A773B8-47EC-DAC2-6081-0B75C49DA868}"/>
          </ac:spMkLst>
        </pc:spChg>
      </pc:sldChg>
      <pc:sldChg chg="modSp mod">
        <pc:chgData name="Leblond, Pascal (SPAC/PSPC) (il-lui / he-him)" userId="33ab58e2-16fe-4c81-a249-e398619f269a" providerId="ADAL" clId="{3E4B1421-C438-480A-804B-E874BACDB9EA}" dt="2023-08-23T18:22:07.131" v="21"/>
        <pc:sldMkLst>
          <pc:docMk/>
          <pc:sldMk cId="273794701" sldId="605"/>
        </pc:sldMkLst>
        <pc:spChg chg="replST">
          <ac:chgData name="Leblond, Pascal (SPAC/PSPC) (il-lui / he-him)" userId="33ab58e2-16fe-4c81-a249-e398619f269a" providerId="ADAL" clId="{3E4B1421-C438-480A-804B-E874BACDB9EA}" dt="2023-08-23T18:22:07.121" v="19"/>
          <ac:spMkLst>
            <pc:docMk/>
            <pc:sldMk cId="273794701" sldId="605"/>
            <ac:spMk id="2" creationId="{DB86B25E-D110-5071-977B-C457BA1A20E3}"/>
          </ac:spMkLst>
        </pc:spChg>
        <pc:spChg chg="replST">
          <ac:chgData name="Leblond, Pascal (SPAC/PSPC) (il-lui / he-him)" userId="33ab58e2-16fe-4c81-a249-e398619f269a" providerId="ADAL" clId="{3E4B1421-C438-480A-804B-E874BACDB9EA}" dt="2023-08-23T18:22:07.126" v="20"/>
          <ac:spMkLst>
            <pc:docMk/>
            <pc:sldMk cId="273794701" sldId="605"/>
            <ac:spMk id="3" creationId="{DFE58C5C-5A9F-F5FB-7B08-4AE3D86D626D}"/>
          </ac:spMkLst>
        </pc:spChg>
        <pc:spChg chg="replST">
          <ac:chgData name="Leblond, Pascal (SPAC/PSPC) (il-lui / he-him)" userId="33ab58e2-16fe-4c81-a249-e398619f269a" providerId="ADAL" clId="{3E4B1421-C438-480A-804B-E874BACDB9EA}" dt="2023-08-23T18:22:07.131" v="21"/>
          <ac:spMkLst>
            <pc:docMk/>
            <pc:sldMk cId="273794701" sldId="605"/>
            <ac:spMk id="5" creationId="{E8D7A1E8-E71B-4B4D-0206-F7BB886D16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29E66-A93D-4F92-A2F6-CCF8E534B40C}"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609F3-381A-4D4E-A449-A90DA87D2568}" type="slidenum">
              <a:rPr lang="en-US" smtClean="0"/>
              <a:t>‹#›</a:t>
            </a:fld>
            <a:endParaRPr lang="en-US"/>
          </a:p>
        </p:txBody>
      </p:sp>
    </p:spTree>
    <p:extLst>
      <p:ext uri="{BB962C8B-B14F-4D97-AF65-F5344CB8AC3E}">
        <p14:creationId xmlns:p14="http://schemas.microsoft.com/office/powerpoint/2010/main" val="228787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4" eaLnBrk="0" hangingPunct="0">
              <a:defRPr>
                <a:solidFill>
                  <a:schemeClr val="tx1"/>
                </a:solidFill>
                <a:latin typeface="Verdana" pitchFamily="34" charset="0"/>
              </a:defRPr>
            </a:lvl1pPr>
            <a:lvl2pPr marL="736862" indent="-283407" defTabSz="916354" eaLnBrk="0" hangingPunct="0">
              <a:defRPr>
                <a:solidFill>
                  <a:schemeClr val="tx1"/>
                </a:solidFill>
                <a:latin typeface="Verdana" pitchFamily="34" charset="0"/>
              </a:defRPr>
            </a:lvl2pPr>
            <a:lvl3pPr marL="1133634" indent="-226728" defTabSz="916354" eaLnBrk="0" hangingPunct="0">
              <a:defRPr>
                <a:solidFill>
                  <a:schemeClr val="tx1"/>
                </a:solidFill>
                <a:latin typeface="Verdana" pitchFamily="34" charset="0"/>
              </a:defRPr>
            </a:lvl3pPr>
            <a:lvl4pPr marL="1587088" indent="-226728" defTabSz="916354" eaLnBrk="0" hangingPunct="0">
              <a:defRPr>
                <a:solidFill>
                  <a:schemeClr val="tx1"/>
                </a:solidFill>
                <a:latin typeface="Verdana" pitchFamily="34" charset="0"/>
              </a:defRPr>
            </a:lvl4pPr>
            <a:lvl5pPr marL="2040541" indent="-226728" defTabSz="916354" eaLnBrk="0" hangingPunct="0">
              <a:defRPr>
                <a:solidFill>
                  <a:schemeClr val="tx1"/>
                </a:solidFill>
                <a:latin typeface="Verdana" pitchFamily="34" charset="0"/>
              </a:defRPr>
            </a:lvl5pPr>
            <a:lvl6pPr marL="2493994" indent="-226728" defTabSz="916354" eaLnBrk="0" fontAlgn="base" hangingPunct="0">
              <a:lnSpc>
                <a:spcPct val="90000"/>
              </a:lnSpc>
              <a:spcBef>
                <a:spcPct val="0"/>
              </a:spcBef>
              <a:spcAft>
                <a:spcPct val="37000"/>
              </a:spcAft>
              <a:defRPr>
                <a:solidFill>
                  <a:schemeClr val="tx1"/>
                </a:solidFill>
                <a:latin typeface="Verdana" pitchFamily="34" charset="0"/>
              </a:defRPr>
            </a:lvl6pPr>
            <a:lvl7pPr marL="2947448" indent="-226728" defTabSz="916354" eaLnBrk="0" fontAlgn="base" hangingPunct="0">
              <a:lnSpc>
                <a:spcPct val="90000"/>
              </a:lnSpc>
              <a:spcBef>
                <a:spcPct val="0"/>
              </a:spcBef>
              <a:spcAft>
                <a:spcPct val="37000"/>
              </a:spcAft>
              <a:defRPr>
                <a:solidFill>
                  <a:schemeClr val="tx1"/>
                </a:solidFill>
                <a:latin typeface="Verdana" pitchFamily="34" charset="0"/>
              </a:defRPr>
            </a:lvl7pPr>
            <a:lvl8pPr marL="3400902" indent="-226728" defTabSz="916354" eaLnBrk="0" fontAlgn="base" hangingPunct="0">
              <a:lnSpc>
                <a:spcPct val="90000"/>
              </a:lnSpc>
              <a:spcBef>
                <a:spcPct val="0"/>
              </a:spcBef>
              <a:spcAft>
                <a:spcPct val="37000"/>
              </a:spcAft>
              <a:defRPr>
                <a:solidFill>
                  <a:schemeClr val="tx1"/>
                </a:solidFill>
                <a:latin typeface="Verdana" pitchFamily="34" charset="0"/>
              </a:defRPr>
            </a:lvl8pPr>
            <a:lvl9pPr marL="3854355" indent="-226728" defTabSz="91635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24" eaLnBrk="1" hangingPunct="1">
              <a:defRPr/>
            </a:pPr>
            <a:endParaRPr lang="en-US" altLang="en-US" sz="1200" dirty="0"/>
          </a:p>
        </p:txBody>
      </p:sp>
    </p:spTree>
    <p:extLst>
      <p:ext uri="{BB962C8B-B14F-4D97-AF65-F5344CB8AC3E}">
        <p14:creationId xmlns:p14="http://schemas.microsoft.com/office/powerpoint/2010/main" val="236540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416179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4">
              <a:defRPr/>
            </a:pPr>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402910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153305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227188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24">
              <a:buFont typeface="Arial" panose="020B0604020202020204" pitchFamily="34" charset="0"/>
              <a:buNone/>
              <a:defRPr/>
            </a:pPr>
            <a:endParaRPr lang="en-US" sz="1200" b="0" baseline="0" dirty="0">
              <a:solidFill>
                <a:srgbClr val="000000"/>
              </a:solidFill>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65908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302969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195870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20000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u="sng" baseline="0" dirty="0"/>
          </a:p>
          <a:p>
            <a:endParaRPr lang="en-US" i="1" u="sng" baseline="0" dirty="0"/>
          </a:p>
          <a:p>
            <a:endParaRPr lang="en-US" i="1" u="sng" baseline="0" dirty="0"/>
          </a:p>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56255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407782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006F-49BD-793A-4337-A014BBE6F6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0269C-1EBA-28D9-6FE6-1FC360907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FDDBE2-5927-1D79-1216-9008FD0D8C04}"/>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990E0596-B2F6-0C5F-34C8-91B2AAA66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CD896-BAA7-6E41-C78E-BD6EBD58E769}"/>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65873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E022-44B8-2C09-0A67-71E8163AA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47C9B8-0166-33C4-5A41-2A6CDEA59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46E25-DA6B-5C5D-6A5C-7CE64F3AE58C}"/>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2E0A1EB3-0659-AEFE-D6CE-39DD304C9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16209-A7D8-AF98-05F2-982A2E209625}"/>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66971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4AC124-7FE8-80EC-4CB0-FA5B94CAC7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144C4-4F46-8DE2-A2C0-F4E2F81F8E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01770-3A80-164C-B032-86BA7CE18CAF}"/>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7E2B92F4-D3A9-8176-B984-054A64189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863A3-9600-3EBB-5B3D-AF039233AEC3}"/>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16922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9" y="0"/>
            <a:ext cx="12204700" cy="6865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31216" y="209932"/>
            <a:ext cx="5155184" cy="2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2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2BE5-2C9C-EF6B-D6B4-CFDDE940D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077CE-8F98-FAAA-1B81-D0F347768A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B74DC-4055-6B29-381D-7D98D8D5BDAC}"/>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08E49BB5-E9D1-851D-86C6-33043FA8D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F07EC-BF29-F739-6600-432622AD2C98}"/>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70186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0B8F-8F12-6698-4113-F9F0BC2FD0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E811DC-F61C-0146-1173-1A71FDB38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00DD5-F223-59F5-2649-D2F8AB59E5B1}"/>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BCBEF821-F7AB-C2C9-B903-CF3B8183E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0120E-0557-939F-4D6B-BE2E44251AA5}"/>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350264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7D20-D6E8-5EB4-131E-4DDFCE68E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A0FBB-9567-8D01-9CB0-1BDBF0B1DD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6353E-1BDB-D05C-1C8D-273E01958F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6EA7E-7DF1-D1FD-46F1-509AEAC2EE6F}"/>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6" name="Footer Placeholder 5">
            <a:extLst>
              <a:ext uri="{FF2B5EF4-FFF2-40B4-BE49-F238E27FC236}">
                <a16:creationId xmlns:a16="http://schemas.microsoft.com/office/drawing/2014/main" id="{3957935F-CF84-A39A-EA42-81EFF7059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35A73-4D6A-50B3-EB70-46E29A0B0B64}"/>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16506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7660-BA0A-3EDA-54B3-C9A592D5F4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B3CE9-2B65-C17B-6FD4-7C23728A9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6C3B4-E66F-4DF9-39C4-758E223F8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6EE3B-0309-16E2-0B70-4BBBBFAFC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2BA30-37A6-9584-A4F0-CADE84844B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83E82A-28CA-F8D4-FFC0-C63211207A52}"/>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8" name="Footer Placeholder 7">
            <a:extLst>
              <a:ext uri="{FF2B5EF4-FFF2-40B4-BE49-F238E27FC236}">
                <a16:creationId xmlns:a16="http://schemas.microsoft.com/office/drawing/2014/main" id="{BB0F2911-7814-C666-416B-965252EACE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B52CA-F047-4A08-A4D9-160DE9A5B15C}"/>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312921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66D2-9F3E-14BD-7AEF-BC39F9400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1F4E4-F6A5-3F71-0334-14D07C8D67E4}"/>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4" name="Footer Placeholder 3">
            <a:extLst>
              <a:ext uri="{FF2B5EF4-FFF2-40B4-BE49-F238E27FC236}">
                <a16:creationId xmlns:a16="http://schemas.microsoft.com/office/drawing/2014/main" id="{E64B64BD-D672-D2FF-A1EB-27813A5B1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97153-FBA7-91C7-0DDD-9761424EA502}"/>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31694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077EE3-C0C9-1BF6-C3A6-5CE1EA67AE65}"/>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3" name="Footer Placeholder 2">
            <a:extLst>
              <a:ext uri="{FF2B5EF4-FFF2-40B4-BE49-F238E27FC236}">
                <a16:creationId xmlns:a16="http://schemas.microsoft.com/office/drawing/2014/main" id="{434B705D-61C8-F994-3ACF-34588CEBE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241DD-1426-F4E3-03DB-F7DFCD9AFE49}"/>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207666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3812-CF0A-DCEF-FFFF-0EDA1F403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9DC84C-4BD3-05B5-B6A8-587450B53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1D0A42-E7D0-6103-8E51-C01660FE7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48060-89B9-FE07-00DB-EA2B9D3483F8}"/>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6" name="Footer Placeholder 5">
            <a:extLst>
              <a:ext uri="{FF2B5EF4-FFF2-40B4-BE49-F238E27FC236}">
                <a16:creationId xmlns:a16="http://schemas.microsoft.com/office/drawing/2014/main" id="{F1F82DF3-052D-F104-E945-9EAD628D3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222F-3AB9-DBB6-19CB-9F0A50AD0CFE}"/>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172045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0D01-317B-27B1-9C9D-8C125931B6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8ED0CB-A903-EBE1-771B-B31B64B2F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89F1D-51AF-41DF-6AD0-8CA11D90F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00866-96F6-C022-8A64-D0AF6C557727}"/>
              </a:ext>
            </a:extLst>
          </p:cNvPr>
          <p:cNvSpPr>
            <a:spLocks noGrp="1"/>
          </p:cNvSpPr>
          <p:nvPr>
            <p:ph type="dt" sz="half" idx="10"/>
          </p:nvPr>
        </p:nvSpPr>
        <p:spPr/>
        <p:txBody>
          <a:bodyPr/>
          <a:lstStyle/>
          <a:p>
            <a:fld id="{C325CB39-18C0-4E32-8B54-384A8631671E}" type="datetimeFigureOut">
              <a:rPr lang="en-US" smtClean="0"/>
              <a:t>8/24/2023</a:t>
            </a:fld>
            <a:endParaRPr lang="en-US"/>
          </a:p>
        </p:txBody>
      </p:sp>
      <p:sp>
        <p:nvSpPr>
          <p:cNvPr id="6" name="Footer Placeholder 5">
            <a:extLst>
              <a:ext uri="{FF2B5EF4-FFF2-40B4-BE49-F238E27FC236}">
                <a16:creationId xmlns:a16="http://schemas.microsoft.com/office/drawing/2014/main" id="{0061D001-2EBF-40BB-49DC-9CCBCF4D9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35250-2494-8701-B20F-CACCA9702243}"/>
              </a:ext>
            </a:extLst>
          </p:cNvPr>
          <p:cNvSpPr>
            <a:spLocks noGrp="1"/>
          </p:cNvSpPr>
          <p:nvPr>
            <p:ph type="sldNum" sz="quarter" idx="12"/>
          </p:nvPr>
        </p:nvSpPr>
        <p:spPr/>
        <p:txBody>
          <a:bodyPr/>
          <a:lstStyle/>
          <a:p>
            <a:fld id="{80C3F207-C8EC-4935-8566-E4505826437F}" type="slidenum">
              <a:rPr lang="en-US" smtClean="0"/>
              <a:t>‹#›</a:t>
            </a:fld>
            <a:endParaRPr lang="en-US"/>
          </a:p>
        </p:txBody>
      </p:sp>
    </p:spTree>
    <p:extLst>
      <p:ext uri="{BB962C8B-B14F-4D97-AF65-F5344CB8AC3E}">
        <p14:creationId xmlns:p14="http://schemas.microsoft.com/office/powerpoint/2010/main" val="53503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19ABA-3DE8-DEC3-647B-0748794EC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E22E8D-9B81-6B42-5CC3-FD9DA2621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B8803-444B-FADD-0B0D-45A0A5458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5CB39-18C0-4E32-8B54-384A8631671E}" type="datetimeFigureOut">
              <a:rPr lang="en-US" smtClean="0"/>
              <a:t>8/24/2023</a:t>
            </a:fld>
            <a:endParaRPr lang="en-US"/>
          </a:p>
        </p:txBody>
      </p:sp>
      <p:sp>
        <p:nvSpPr>
          <p:cNvPr id="5" name="Footer Placeholder 4">
            <a:extLst>
              <a:ext uri="{FF2B5EF4-FFF2-40B4-BE49-F238E27FC236}">
                <a16:creationId xmlns:a16="http://schemas.microsoft.com/office/drawing/2014/main" id="{37145440-E7C9-6EF2-56FE-2BBD2D6F1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6B329-9842-0A7C-F6D3-A22C259F0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3F207-C8EC-4935-8566-E4505826437F}" type="slidenum">
              <a:rPr lang="en-US" smtClean="0"/>
              <a:t>‹#›</a:t>
            </a:fld>
            <a:endParaRPr lang="en-US"/>
          </a:p>
        </p:txBody>
      </p:sp>
    </p:spTree>
    <p:extLst>
      <p:ext uri="{BB962C8B-B14F-4D97-AF65-F5344CB8AC3E}">
        <p14:creationId xmlns:p14="http://schemas.microsoft.com/office/powerpoint/2010/main" val="25719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33.xml"/><Relationship Id="rId7"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1153136" y="350521"/>
            <a:ext cx="6253505" cy="2493375"/>
          </a:xfrm>
          <a:prstGeom prst="rect">
            <a:avLst/>
          </a:prstGeom>
          <a:noFill/>
        </p:spPr>
        <p:txBody>
          <a:bodyPr wrap="square" rtlCol="0">
            <a:spAutoFit/>
          </a:bodyPr>
          <a:lstStyle/>
          <a:p>
            <a:pPr algn="ctr">
              <a:lnSpc>
                <a:spcPct val="107000"/>
              </a:lnSpc>
              <a:spcAft>
                <a:spcPct val="0"/>
              </a:spcAft>
            </a:pPr>
            <a:endParaRPr lang="fr-CA" altLang="en-US" sz="2000" b="1" dirty="0">
              <a:latin typeface="Arial" panose="020B0604020202020204" pitchFamily="34" charset="0"/>
              <a:cs typeface="Arial" panose="020B0604020202020204" pitchFamily="34" charset="0"/>
            </a:endParaRPr>
          </a:p>
          <a:p>
            <a:pPr algn="ctr">
              <a:lnSpc>
                <a:spcPct val="107000"/>
              </a:lnSpc>
              <a:spcAft>
                <a:spcPct val="0"/>
              </a:spcAft>
            </a:pPr>
            <a:r>
              <a:rPr lang="fr-CA" altLang="en-US" b="1" dirty="0">
                <a:latin typeface="Arial" panose="020B0604020202020204" pitchFamily="34" charset="0"/>
                <a:cs typeface="Arial" panose="020B0604020202020204" pitchFamily="34" charset="0"/>
              </a:rPr>
              <a:t>Demande de modification du permis d’utilisation des eaux de type B n</a:t>
            </a:r>
            <a:r>
              <a:rPr lang="fr-CA" altLang="en-US" b="1" baseline="30000" dirty="0">
                <a:latin typeface="Arial" panose="020B0604020202020204" pitchFamily="34" charset="0"/>
                <a:cs typeface="Arial" panose="020B0604020202020204" pitchFamily="34" charset="0"/>
              </a:rPr>
              <a:t>o</a:t>
            </a:r>
            <a:r>
              <a:rPr lang="fr-CA" altLang="en-US" b="1" dirty="0">
                <a:latin typeface="Arial" panose="020B0604020202020204" pitchFamily="34" charset="0"/>
                <a:cs typeface="Arial" panose="020B0604020202020204" pitchFamily="34" charset="0"/>
              </a:rPr>
              <a:t> 8AC-EUR----</a:t>
            </a:r>
          </a:p>
          <a:p>
            <a:pPr algn="ctr">
              <a:lnSpc>
                <a:spcPct val="107000"/>
              </a:lnSpc>
              <a:spcAft>
                <a:spcPct val="0"/>
              </a:spcAft>
            </a:pPr>
            <a:r>
              <a:rPr lang="fr-CA" altLang="en-US" b="1" dirty="0">
                <a:latin typeface="Arial" panose="020B0604020202020204" pitchFamily="34" charset="0"/>
                <a:cs typeface="Arial" panose="020B0604020202020204" pitchFamily="34" charset="0"/>
              </a:rPr>
              <a:t>pour le faire passer à un permis de type A</a:t>
            </a:r>
            <a:endParaRPr lang="fr-CA" altLang="en-US" b="1" dirty="0">
              <a:solidFill>
                <a:prstClr val="black"/>
              </a:solidFill>
              <a:latin typeface="Arial" panose="020B0604020202020204" pitchFamily="34" charset="0"/>
              <a:cs typeface="Arial" panose="020B0604020202020204" pitchFamily="34" charset="0"/>
            </a:endParaRPr>
          </a:p>
          <a:p>
            <a:pPr algn="ctr">
              <a:lnSpc>
                <a:spcPct val="107000"/>
              </a:lnSpc>
              <a:spcAft>
                <a:spcPct val="0"/>
              </a:spcAft>
            </a:pPr>
            <a:endParaRPr lang="fr-CA" altLang="en-US" sz="1500" dirty="0">
              <a:solidFill>
                <a:prstClr val="black"/>
              </a:solidFill>
              <a:latin typeface="Arial" panose="020B0604020202020204" pitchFamily="34" charset="0"/>
              <a:cs typeface="Arial" panose="020B0604020202020204" pitchFamily="34" charset="0"/>
            </a:endParaRPr>
          </a:p>
          <a:p>
            <a:pPr algn="ctr">
              <a:lnSpc>
                <a:spcPct val="107000"/>
              </a:lnSpc>
              <a:spcAft>
                <a:spcPct val="0"/>
              </a:spcAft>
            </a:pPr>
            <a:r>
              <a:rPr lang="fr-CA" altLang="en-US" sz="1500" dirty="0">
                <a:solidFill>
                  <a:prstClr val="black"/>
                </a:solidFill>
                <a:latin typeface="Arial" panose="020B0604020202020204" pitchFamily="34" charset="0"/>
                <a:cs typeface="Arial" panose="020B0604020202020204" pitchFamily="34" charset="0"/>
              </a:rPr>
              <a:t>Réunion technique de l’Office des eaux du Nunavut (téléconférence) </a:t>
            </a:r>
          </a:p>
          <a:p>
            <a:pPr algn="ctr">
              <a:lnSpc>
                <a:spcPct val="107000"/>
              </a:lnSpc>
              <a:spcAft>
                <a:spcPct val="0"/>
              </a:spcAft>
            </a:pPr>
            <a:r>
              <a:rPr lang="fr-CA" altLang="en-US" sz="1300" dirty="0">
                <a:solidFill>
                  <a:prstClr val="black"/>
                </a:solidFill>
                <a:latin typeface="Arial" panose="020B0604020202020204" pitchFamily="34" charset="0"/>
                <a:cs typeface="Arial" panose="020B0604020202020204" pitchFamily="34" charset="0"/>
              </a:rPr>
              <a:t>9 et 10 août 2023</a:t>
            </a:r>
          </a:p>
          <a:p>
            <a:pPr algn="ctr">
              <a:lnSpc>
                <a:spcPct val="107000"/>
              </a:lnSpc>
              <a:spcAft>
                <a:spcPct val="0"/>
              </a:spcAft>
            </a:pPr>
            <a:r>
              <a:rPr lang="en-CA" altLang="en-US" sz="1200" dirty="0">
                <a:solidFill>
                  <a:prstClr val="black"/>
                </a:solidFill>
                <a:latin typeface="Arial" panose="020B0604020202020204" pitchFamily="34" charset="0"/>
                <a:cs typeface="Arial" panose="020B0604020202020204" pitchFamily="34" charset="0"/>
              </a:rPr>
              <a:t> </a:t>
            </a:r>
          </a:p>
          <a:p>
            <a:endParaRPr lang="en-CA" dirty="0"/>
          </a:p>
        </p:txBody>
      </p:sp>
    </p:spTree>
    <p:extLst>
      <p:ext uri="{BB962C8B-B14F-4D97-AF65-F5344CB8AC3E}">
        <p14:creationId xmlns:p14="http://schemas.microsoft.com/office/powerpoint/2010/main" val="75346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81200" y="685800"/>
            <a:ext cx="8229600" cy="971550"/>
          </a:xfrm>
        </p:spPr>
        <p:txBody>
          <a:bodyPr>
            <a:normAutofit/>
          </a:bodyPr>
          <a:lstStyle/>
          <a:p>
            <a:pPr algn="ctr"/>
            <a:r>
              <a:rPr lang="fr-CA" sz="2800" dirty="0"/>
              <a:t>Conclusion</a:t>
            </a:r>
          </a:p>
        </p:txBody>
      </p:sp>
      <p:sp>
        <p:nvSpPr>
          <p:cNvPr id="3" name="Content Placeholder 2"/>
          <p:cNvSpPr>
            <a:spLocks noGrp="1"/>
          </p:cNvSpPr>
          <p:nvPr>
            <p:ph sz="half" idx="1"/>
            <p:custDataLst>
              <p:tags r:id="rId2"/>
            </p:custDataLst>
          </p:nvPr>
        </p:nvSpPr>
        <p:spPr>
          <a:xfrm>
            <a:off x="1981200" y="1981201"/>
            <a:ext cx="8001000" cy="4144963"/>
          </a:xfrm>
        </p:spPr>
        <p:txBody>
          <a:bodyPr>
            <a:normAutofit/>
          </a:bodyPr>
          <a:lstStyle/>
          <a:p>
            <a:pPr marL="346075" indent="-346075">
              <a:spcAft>
                <a:spcPts val="1200"/>
              </a:spcAft>
            </a:pPr>
            <a:r>
              <a:rPr lang="fr-CA" altLang="en-US" sz="2400" dirty="0"/>
              <a:t>Dans le cadre du processus d’examen des demandes de permis d’utilisation des eaux, RCAANC continuera de chercher à protéger les eaux intérieures du Nunavut tout en favorisant le développement durable.</a:t>
            </a:r>
          </a:p>
        </p:txBody>
      </p:sp>
      <p:sp>
        <p:nvSpPr>
          <p:cNvPr id="7" name="Slide Number Placeholder 2"/>
          <p:cNvSpPr>
            <a:spLocks noGrp="1"/>
          </p:cNvSpPr>
          <p:nvPr>
            <p:ph type="sldNum" sz="quarter" idx="4"/>
            <p:custDataLst>
              <p:tags r:id="rId3"/>
            </p:custDataLst>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10</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83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11</a:t>
            </a:fld>
            <a:endParaRPr lang="en-CA" dirty="0"/>
          </a:p>
        </p:txBody>
      </p:sp>
      <p:sp>
        <p:nvSpPr>
          <p:cNvPr id="5" name="Slide Number Placeholder 2"/>
          <p:cNvSpPr>
            <a:spLocks noGrp="1"/>
          </p:cNvSpPr>
          <p:nvPr>
            <p:ph type="sldNum" sz="quarter" idx="4294967295"/>
            <p:custDataLst>
              <p:tags r:id="rId2"/>
            </p:custDataLst>
          </p:nvPr>
        </p:nvSpPr>
        <p:spPr>
          <a:xfrm>
            <a:off x="8534400" y="6248401"/>
            <a:ext cx="2133600" cy="365125"/>
          </a:xfrm>
          <a:prstGeom prst="rect">
            <a:avLst/>
          </a:prstGeom>
        </p:spPr>
        <p:txBody>
          <a:bodyPr/>
          <a:lstStyle/>
          <a:p>
            <a:pPr algn="r">
              <a:defRPr/>
            </a:pPr>
            <a:fld id="{E00B6E52-F07A-44C8-B7AE-D6EEC3D50429}" type="slidenum">
              <a:rPr lang="en-CA" sz="1600">
                <a:latin typeface="Arial" panose="020B0604020202020204" pitchFamily="34" charset="0"/>
                <a:cs typeface="Arial" panose="020B0604020202020204" pitchFamily="34" charset="0"/>
              </a:rPr>
              <a:pPr algn="r">
                <a:defRPr/>
              </a:pPr>
              <a:t>11</a:t>
            </a:fld>
            <a:endParaRPr lang="en-CA" sz="1600" dirty="0">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FF21849B-4814-4A3E-99E7-0243B0D8072A}"/>
              </a:ext>
            </a:extLst>
          </p:cNvPr>
          <p:cNvPicPr>
            <a:picLocks noChangeAspect="1" noChangeArrowheads="1"/>
          </p:cNvPicPr>
          <p:nvPr>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Rectangle 3"/>
          <p:cNvSpPr/>
          <p:nvPr>
            <p:custDataLst>
              <p:tags r:id="rId4"/>
            </p:custDataLst>
          </p:nvPr>
        </p:nvSpPr>
        <p:spPr>
          <a:xfrm>
            <a:off x="5638800" y="1143001"/>
            <a:ext cx="4572000" cy="646331"/>
          </a:xfrm>
          <a:prstGeom prst="rect">
            <a:avLst/>
          </a:prstGeom>
        </p:spPr>
        <p:txBody>
          <a:bodyPr>
            <a:spAutoFit/>
          </a:bodyPr>
          <a:lstStyle/>
          <a:p>
            <a:pPr marL="190500" indent="-190500" algn="ctr">
              <a:tabLst>
                <a:tab pos="5715000" algn="l"/>
              </a:tabLst>
              <a:defRPr/>
            </a:pPr>
            <a:endParaRPr lang="en-CA" sz="3600" b="1" kern="0" dirty="0">
              <a:solidFill>
                <a:srgbClr val="FFCC00"/>
              </a:solidFill>
              <a:latin typeface="Arial"/>
            </a:endParaRPr>
          </a:p>
        </p:txBody>
      </p:sp>
      <p:sp>
        <p:nvSpPr>
          <p:cNvPr id="6" name="Rectangle 5"/>
          <p:cNvSpPr/>
          <p:nvPr>
            <p:custDataLst>
              <p:tags r:id="rId5"/>
            </p:custDataLst>
          </p:nvPr>
        </p:nvSpPr>
        <p:spPr>
          <a:xfrm>
            <a:off x="1524000" y="990601"/>
            <a:ext cx="4572000" cy="646331"/>
          </a:xfrm>
          <a:prstGeom prst="rect">
            <a:avLst/>
          </a:prstGeom>
        </p:spPr>
        <p:txBody>
          <a:bodyPr>
            <a:spAutoFit/>
          </a:bodyPr>
          <a:lstStyle/>
          <a:p>
            <a:pPr algn="ctr">
              <a:defRPr/>
            </a:pPr>
            <a:r>
              <a:rPr lang="en-US" sz="3600" b="1" dirty="0">
                <a:solidFill>
                  <a:srgbClr val="FFCC00"/>
                </a:solidFill>
                <a:latin typeface="Arial" panose="020B0604020202020204" pitchFamily="34" charset="0"/>
                <a:cs typeface="Arial" panose="020B0604020202020204" pitchFamily="34" charset="0"/>
              </a:rPr>
              <a:t> </a:t>
            </a:r>
            <a:endParaRPr lang="en-CA" sz="3600" b="1" dirty="0">
              <a:solidFill>
                <a:srgbClr val="FFCC00"/>
              </a:solidFill>
              <a:latin typeface="Arial" panose="020B0604020202020204" pitchFamily="34" charset="0"/>
              <a:cs typeface="Arial" panose="020B0604020202020204" pitchFamily="34" charset="0"/>
            </a:endParaRPr>
          </a:p>
        </p:txBody>
      </p:sp>
      <p:sp>
        <p:nvSpPr>
          <p:cNvPr id="7" name="Rectangle 6"/>
          <p:cNvSpPr/>
          <p:nvPr>
            <p:custDataLst>
              <p:tags r:id="rId6"/>
            </p:custDataLst>
          </p:nvPr>
        </p:nvSpPr>
        <p:spPr>
          <a:xfrm>
            <a:off x="1600200" y="914401"/>
            <a:ext cx="4191000" cy="2800767"/>
          </a:xfrm>
          <a:prstGeom prst="rect">
            <a:avLst/>
          </a:prstGeom>
        </p:spPr>
        <p:txBody>
          <a:bodyPr wrap="square">
            <a:spAutoFit/>
          </a:bodyPr>
          <a:lstStyle/>
          <a:p>
            <a:pPr algn="ctr">
              <a:buNone/>
            </a:pPr>
            <a:r>
              <a:rPr lang="en-US" altLang="en-US" sz="4400" b="1" dirty="0" err="1">
                <a:solidFill>
                  <a:schemeClr val="accent6">
                    <a:lumMod val="60000"/>
                    <a:lumOff val="40000"/>
                  </a:schemeClr>
                </a:solidFill>
              </a:rPr>
              <a:t>Qujannamiik</a:t>
            </a:r>
            <a:endParaRPr lang="en-US" altLang="en-US" sz="4400" b="1" dirty="0">
              <a:solidFill>
                <a:schemeClr val="accent6">
                  <a:lumMod val="60000"/>
                  <a:lumOff val="40000"/>
                </a:schemeClr>
              </a:solidFill>
            </a:endParaRPr>
          </a:p>
          <a:p>
            <a:pPr algn="ctr"/>
            <a:r>
              <a:rPr lang="en-US" altLang="en-US" sz="4400" b="1" dirty="0">
                <a:solidFill>
                  <a:schemeClr val="accent6">
                    <a:lumMod val="60000"/>
                    <a:lumOff val="40000"/>
                  </a:schemeClr>
                </a:solidFill>
              </a:rPr>
              <a:t>Merci</a:t>
            </a:r>
          </a:p>
          <a:p>
            <a:pPr algn="ctr">
              <a:buNone/>
            </a:pPr>
            <a:r>
              <a:rPr lang="en-US" altLang="en-US" sz="4400" b="1" dirty="0">
                <a:solidFill>
                  <a:schemeClr val="accent6">
                    <a:lumMod val="60000"/>
                    <a:lumOff val="40000"/>
                  </a:schemeClr>
                </a:solidFill>
              </a:rPr>
              <a:t>Thank you</a:t>
            </a:r>
          </a:p>
          <a:p>
            <a:pPr algn="ctr">
              <a:buNone/>
            </a:pPr>
            <a:r>
              <a:rPr lang="en-CA" altLang="en-US" sz="4400" b="1" dirty="0" err="1">
                <a:solidFill>
                  <a:schemeClr val="accent6">
                    <a:lumMod val="60000"/>
                    <a:lumOff val="40000"/>
                  </a:schemeClr>
                </a:solidFill>
                <a:latin typeface="Pigiarniq Light" pitchFamily="2" charset="0"/>
              </a:rPr>
              <a:t>ᖁᔭᓐᓇᒦᒃ</a:t>
            </a:r>
            <a:endParaRPr lang="en-CA" altLang="en-US" sz="4400" dirty="0">
              <a:solidFill>
                <a:schemeClr val="accent6">
                  <a:lumMod val="60000"/>
                  <a:lumOff val="40000"/>
                </a:schemeClr>
              </a:solidFill>
            </a:endParaRPr>
          </a:p>
        </p:txBody>
      </p:sp>
    </p:spTree>
    <p:extLst>
      <p:ext uri="{BB962C8B-B14F-4D97-AF65-F5344CB8AC3E}">
        <p14:creationId xmlns:p14="http://schemas.microsoft.com/office/powerpoint/2010/main" val="140258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319528" y="507999"/>
            <a:ext cx="5529072" cy="812800"/>
          </a:xfrm>
        </p:spPr>
        <p:txBody>
          <a:bodyPr>
            <a:noAutofit/>
          </a:bodyPr>
          <a:lstStyle/>
          <a:p>
            <a:pPr algn="ctr"/>
            <a:br>
              <a:rPr lang="en-US" sz="2800" b="1" dirty="0">
                <a:latin typeface="Arial" panose="020B0604020202020204" pitchFamily="34" charset="0"/>
                <a:cs typeface="Arial" panose="020B0604020202020204" pitchFamily="34" charset="0"/>
              </a:rPr>
            </a:br>
            <a:r>
              <a:rPr lang="fr-CA" sz="2800" b="1" dirty="0">
                <a:latin typeface="Arial" panose="020B0604020202020204" pitchFamily="34" charset="0"/>
                <a:cs typeface="Arial" panose="020B0604020202020204" pitchFamily="34" charset="0"/>
              </a:rPr>
              <a:t>Aperçu de la présentation</a:t>
            </a:r>
          </a:p>
        </p:txBody>
      </p:sp>
      <p:sp>
        <p:nvSpPr>
          <p:cNvPr id="5" name="Content Placeholder 4"/>
          <p:cNvSpPr>
            <a:spLocks noGrp="1"/>
          </p:cNvSpPr>
          <p:nvPr>
            <p:ph sz="half" idx="1"/>
            <p:custDataLst>
              <p:tags r:id="rId2"/>
            </p:custDataLst>
          </p:nvPr>
        </p:nvSpPr>
        <p:spPr>
          <a:xfrm>
            <a:off x="3352800" y="1191768"/>
            <a:ext cx="6248400" cy="4953000"/>
          </a:xfrm>
        </p:spPr>
        <p:txBody>
          <a:bodyPr>
            <a:normAutofit/>
          </a:bodyPr>
          <a:lstStyle/>
          <a:p>
            <a:pPr marL="0" indent="0">
              <a:spcAft>
                <a:spcPts val="1200"/>
              </a:spcAft>
              <a:buNone/>
            </a:pPr>
            <a:r>
              <a:rPr lang="en-US" altLang="en-US" sz="2400" dirty="0"/>
              <a:t> </a:t>
            </a:r>
          </a:p>
          <a:p>
            <a:pPr>
              <a:spcAft>
                <a:spcPts val="1200"/>
              </a:spcAft>
              <a:buFont typeface="Wingdings" panose="05000000000000000000" pitchFamily="2" charset="2"/>
              <a:buChar char="Ø"/>
            </a:pPr>
            <a:r>
              <a:rPr lang="fr-CA" altLang="en-US" sz="2400" dirty="0"/>
              <a:t>Rôles et responsabilités</a:t>
            </a:r>
          </a:p>
          <a:p>
            <a:pPr>
              <a:spcAft>
                <a:spcPts val="1200"/>
              </a:spcAft>
              <a:buFont typeface="Wingdings" panose="05000000000000000000" pitchFamily="2" charset="2"/>
              <a:buChar char="Ø"/>
            </a:pPr>
            <a:r>
              <a:rPr lang="fr-CA" altLang="en-US" sz="2400" dirty="0"/>
              <a:t>Contributions à l’examen de la demande de permis d’utilisation des eaux</a:t>
            </a:r>
          </a:p>
          <a:p>
            <a:pPr>
              <a:spcAft>
                <a:spcPts val="1200"/>
              </a:spcAft>
              <a:buFont typeface="Wingdings" panose="05000000000000000000" pitchFamily="2" charset="2"/>
              <a:buChar char="Ø"/>
            </a:pPr>
            <a:r>
              <a:rPr lang="fr-CA" altLang="en-US" sz="2400" dirty="0"/>
              <a:t>Commentaires découlant de l’examen technique</a:t>
            </a:r>
            <a:endParaRPr lang="fr-CA" altLang="en-US" sz="1800" dirty="0"/>
          </a:p>
          <a:p>
            <a:pPr>
              <a:spcAft>
                <a:spcPts val="1200"/>
              </a:spcAft>
              <a:buFont typeface="Wingdings" panose="05000000000000000000" pitchFamily="2" charset="2"/>
              <a:buChar char="Ø"/>
            </a:pPr>
            <a:r>
              <a:rPr lang="fr-CA" altLang="en-US" sz="2400" dirty="0"/>
              <a:t>Résumé des prochaines étapes</a:t>
            </a:r>
          </a:p>
          <a:p>
            <a:pPr>
              <a:spcAft>
                <a:spcPts val="1200"/>
              </a:spcAft>
              <a:buFont typeface="Wingdings" panose="05000000000000000000" pitchFamily="2" charset="2"/>
              <a:buChar char="Ø"/>
            </a:pPr>
            <a:r>
              <a:rPr lang="fr-CA" altLang="en-US" sz="2400" dirty="0"/>
              <a:t>Conclusion</a:t>
            </a:r>
          </a:p>
        </p:txBody>
      </p:sp>
      <p:sp>
        <p:nvSpPr>
          <p:cNvPr id="3" name="Slide Number Placeholder 2"/>
          <p:cNvSpPr>
            <a:spLocks noGrp="1"/>
          </p:cNvSpPr>
          <p:nvPr>
            <p:ph type="sldNum" sz="quarter" idx="4"/>
            <p:custDataLst>
              <p:tags r:id="rId3"/>
            </p:custDataLst>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2</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49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905000" y="609600"/>
            <a:ext cx="8001000" cy="533400"/>
          </a:xfrm>
        </p:spPr>
        <p:txBody>
          <a:bodyPr>
            <a:noAutofit/>
          </a:bodyPr>
          <a:lstStyle/>
          <a:p>
            <a:pPr algn="ctr"/>
            <a:br>
              <a:rPr lang="en-CA" altLang="en-US" sz="2800" b="1" dirty="0">
                <a:latin typeface="Arial" panose="020B0604020202020204" pitchFamily="34" charset="0"/>
                <a:cs typeface="Arial" panose="020B0604020202020204" pitchFamily="34" charset="0"/>
              </a:rPr>
            </a:br>
            <a:r>
              <a:rPr lang="fr-CA" altLang="en-US" sz="2800" b="1" dirty="0">
                <a:latin typeface="Arial" panose="020B0604020202020204" pitchFamily="34" charset="0"/>
                <a:cs typeface="Arial" panose="020B0604020202020204" pitchFamily="34" charset="0"/>
              </a:rPr>
              <a:t>Rôles et responsabilités</a:t>
            </a:r>
            <a:endParaRPr lang="fr-CA"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custDataLst>
              <p:tags r:id="rId2"/>
            </p:custDataLst>
          </p:nvPr>
        </p:nvSpPr>
        <p:spPr>
          <a:xfrm>
            <a:off x="2590800" y="1447801"/>
            <a:ext cx="7315200" cy="5181600"/>
          </a:xfrm>
        </p:spPr>
        <p:txBody>
          <a:bodyPr>
            <a:normAutofit lnSpcReduction="10000"/>
          </a:bodyPr>
          <a:lstStyle/>
          <a:p>
            <a:pPr marL="0" indent="0">
              <a:buNone/>
              <a:defRPr/>
            </a:pPr>
            <a:r>
              <a:rPr lang="fr-CA" sz="2400" dirty="0">
                <a:latin typeface="Arial" panose="020B0604020202020204" pitchFamily="34" charset="0"/>
                <a:cs typeface="Arial" panose="020B0604020202020204" pitchFamily="34" charset="0"/>
              </a:rPr>
              <a:t>Les responsabilités, le mandat et les obligations de Relations Couronne-Autochtones et Affaires du Nord Canada (RCAANC) sont conformes à ce qui suit :</a:t>
            </a:r>
          </a:p>
          <a:p>
            <a:pPr marL="0" indent="0">
              <a:buNone/>
              <a:defRPr/>
            </a:pPr>
            <a:endParaRPr lang="fr-CA" sz="1400" dirty="0">
              <a:latin typeface="Arial" panose="020B0604020202020204" pitchFamily="34" charset="0"/>
              <a:cs typeface="Arial" panose="020B0604020202020204" pitchFamily="34" charset="0"/>
            </a:endParaRPr>
          </a:p>
          <a:p>
            <a:pPr marL="512763" indent="-277813">
              <a:defRPr/>
            </a:pPr>
            <a:r>
              <a:rPr lang="fr-CA" sz="2000" i="1" dirty="0">
                <a:latin typeface="Arial" panose="020B0604020202020204" pitchFamily="34" charset="0"/>
                <a:cs typeface="Arial" panose="020B0604020202020204" pitchFamily="34" charset="0"/>
              </a:rPr>
              <a:t>Loi sur le ministère des Relations Couronne-Autochtones et des Affaires du Nord;</a:t>
            </a:r>
            <a:endParaRPr lang="fr-CA" sz="2000" dirty="0">
              <a:latin typeface="Arial" panose="020B0604020202020204" pitchFamily="34" charset="0"/>
              <a:cs typeface="Arial" panose="020B0604020202020204" pitchFamily="34" charset="0"/>
            </a:endParaRPr>
          </a:p>
          <a:p>
            <a:pPr marL="512763" indent="-277813">
              <a:defRPr/>
            </a:pPr>
            <a:r>
              <a:rPr lang="fr-CA" sz="2000" dirty="0">
                <a:latin typeface="Arial" panose="020B0604020202020204" pitchFamily="34" charset="0"/>
                <a:cs typeface="Arial" panose="020B0604020202020204" pitchFamily="34" charset="0"/>
              </a:rPr>
              <a:t>Accord sur les revendications territoriales du Nunavut;</a:t>
            </a:r>
          </a:p>
          <a:p>
            <a:pPr marL="512763" indent="-277813">
              <a:defRPr/>
            </a:pPr>
            <a:r>
              <a:rPr lang="fr-CA" sz="2000" i="1" dirty="0">
                <a:latin typeface="Arial" panose="020B0604020202020204" pitchFamily="34" charset="0"/>
                <a:cs typeface="Arial" panose="020B0604020202020204" pitchFamily="34" charset="0"/>
              </a:rPr>
              <a:t>Loi concernant l'Accord sur les revendications territoriales du Nunavut;</a:t>
            </a:r>
          </a:p>
          <a:p>
            <a:pPr marL="512763" indent="-277813">
              <a:defRPr/>
            </a:pPr>
            <a:r>
              <a:rPr lang="fr-CA" sz="2000" i="1" dirty="0">
                <a:latin typeface="Arial" panose="020B0604020202020204" pitchFamily="34" charset="0"/>
                <a:cs typeface="Arial" panose="020B0604020202020204" pitchFamily="34" charset="0"/>
              </a:rPr>
              <a:t>Loi sur les eaux du Nunavut et le Tribunal des droits de surface du Nunavut </a:t>
            </a:r>
            <a:r>
              <a:rPr lang="fr-CA" sz="2000" dirty="0">
                <a:latin typeface="Arial" panose="020B0604020202020204" pitchFamily="34" charset="0"/>
                <a:cs typeface="Arial" panose="020B0604020202020204" pitchFamily="34" charset="0"/>
              </a:rPr>
              <a:t>et règlement connexe;</a:t>
            </a:r>
          </a:p>
          <a:p>
            <a:pPr marL="512763" indent="-277813">
              <a:defRPr/>
            </a:pPr>
            <a:r>
              <a:rPr lang="fr-CA" sz="2000" i="1" dirty="0">
                <a:latin typeface="Arial" panose="020B0604020202020204" pitchFamily="34" charset="0"/>
                <a:cs typeface="Arial" panose="020B0604020202020204" pitchFamily="34" charset="0"/>
              </a:rPr>
              <a:t>Loi sur l'aménagement du territoire et l'évaluation des projets au Nunavut;</a:t>
            </a:r>
          </a:p>
          <a:p>
            <a:pPr marL="512763" indent="-277813">
              <a:defRPr/>
            </a:pPr>
            <a:r>
              <a:rPr lang="fr-CA" sz="2000" i="1" dirty="0">
                <a:latin typeface="Arial" panose="020B0604020202020204" pitchFamily="34" charset="0"/>
                <a:cs typeface="Arial" panose="020B0604020202020204" pitchFamily="34" charset="0"/>
              </a:rPr>
              <a:t>Loi sur les terres territoriales </a:t>
            </a:r>
            <a:r>
              <a:rPr lang="fr-CA" sz="2000" dirty="0">
                <a:latin typeface="Arial" panose="020B0604020202020204" pitchFamily="34" charset="0"/>
                <a:cs typeface="Arial" panose="020B0604020202020204" pitchFamily="34" charset="0"/>
              </a:rPr>
              <a:t>et règlement connexe;</a:t>
            </a:r>
          </a:p>
          <a:p>
            <a:pPr marL="512763" indent="-277813">
              <a:defRPr/>
            </a:pPr>
            <a:r>
              <a:rPr lang="fr-CA" sz="2000" i="1" dirty="0">
                <a:latin typeface="Arial" panose="020B0604020202020204" pitchFamily="34" charset="0"/>
                <a:cs typeface="Arial" panose="020B0604020202020204" pitchFamily="34" charset="0"/>
              </a:rPr>
              <a:t>Loi sur la prévention de la pollution des eaux arctiques.</a:t>
            </a:r>
          </a:p>
          <a:p>
            <a:pPr marL="0" indent="0">
              <a:buNone/>
            </a:pPr>
            <a:endParaRPr lang="en-US" sz="2400" dirty="0"/>
          </a:p>
        </p:txBody>
      </p:sp>
      <p:sp>
        <p:nvSpPr>
          <p:cNvPr id="7" name="Slide Number Placeholder 2"/>
          <p:cNvSpPr>
            <a:spLocks noGrp="1"/>
          </p:cNvSpPr>
          <p:nvPr>
            <p:ph type="sldNum" sz="quarter" idx="4"/>
            <p:custDataLst>
              <p:tags r:id="rId3"/>
            </p:custDataLst>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3</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custDataLst>
              <p:tags r:id="rId4"/>
            </p:custDataLst>
          </p:nvPr>
        </p:nvSpPr>
        <p:spPr>
          <a:xfrm>
            <a:off x="6172200" y="838200"/>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77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905000" y="381000"/>
            <a:ext cx="8077200" cy="1295400"/>
          </a:xfrm>
        </p:spPr>
        <p:txBody>
          <a:bodyPr>
            <a:noAutofit/>
          </a:bodyPr>
          <a:lstStyle/>
          <a:p>
            <a:pPr algn="ctr"/>
            <a:br>
              <a:rPr lang="en-CA" altLang="en-US" sz="2800" b="1" dirty="0">
                <a:latin typeface="Arial" panose="020B0604020202020204" pitchFamily="34" charset="0"/>
                <a:cs typeface="Arial" panose="020B0604020202020204" pitchFamily="34" charset="0"/>
              </a:rPr>
            </a:br>
            <a:r>
              <a:rPr lang="fr-CA" altLang="en-US" sz="2800" b="1" dirty="0">
                <a:latin typeface="Arial" panose="020B0604020202020204" pitchFamily="34" charset="0"/>
                <a:cs typeface="Arial" panose="020B0604020202020204" pitchFamily="34" charset="0"/>
              </a:rPr>
              <a:t>Contributions à l’examen de la demande de permis d’utilisation des eaux</a:t>
            </a:r>
            <a:endParaRPr lang="fr-CA"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custDataLst>
              <p:tags r:id="rId2"/>
            </p:custDataLst>
          </p:nvPr>
        </p:nvSpPr>
        <p:spPr>
          <a:xfrm>
            <a:off x="1070811" y="1588168"/>
            <a:ext cx="9063789" cy="4660234"/>
          </a:xfrm>
        </p:spPr>
        <p:txBody>
          <a:bodyPr>
            <a:normAutofit/>
          </a:bodyPr>
          <a:lstStyle/>
          <a:p>
            <a:pPr marL="0" indent="0">
              <a:spcAft>
                <a:spcPts val="1800"/>
              </a:spcAft>
              <a:buNone/>
              <a:defRPr/>
            </a:pPr>
            <a:r>
              <a:rPr lang="fr-CA" altLang="en-US" sz="2400" dirty="0">
                <a:latin typeface="Arial" panose="020B0604020202020204" pitchFamily="34" charset="0"/>
                <a:cs typeface="Arial" panose="020B0604020202020204" pitchFamily="34" charset="0"/>
              </a:rPr>
              <a:t>RCAANC a apporté les contributions suivantes à l’Office des eaux du Nunavut concernant la demande de permis d’utilisation des eaux de type A n</a:t>
            </a:r>
            <a:r>
              <a:rPr lang="fr-CA" altLang="en-US" sz="2400" baseline="30000" dirty="0">
                <a:latin typeface="Arial" panose="020B0604020202020204" pitchFamily="34" charset="0"/>
                <a:cs typeface="Arial" panose="020B0604020202020204" pitchFamily="34" charset="0"/>
              </a:rPr>
              <a:t>o </a:t>
            </a:r>
            <a:r>
              <a:rPr lang="fr-CA" altLang="en-US" sz="2400" dirty="0"/>
              <a:t>8AC-EUR---- présentée par Environnement et Changement climatique Canada (ECCC) :</a:t>
            </a:r>
            <a:endParaRPr lang="fr-CA" altLang="en-US" sz="1200" dirty="0"/>
          </a:p>
          <a:p>
            <a:pPr>
              <a:lnSpc>
                <a:spcPct val="110000"/>
              </a:lnSpc>
              <a:spcAft>
                <a:spcPts val="600"/>
              </a:spcAft>
              <a:buFont typeface="Wingdings" panose="05000000000000000000" pitchFamily="2" charset="2"/>
              <a:buChar char="§"/>
            </a:pPr>
            <a:r>
              <a:rPr lang="fr-CA" altLang="en-US" sz="2000" dirty="0"/>
              <a:t>Vérification de l’exhaustivité de la demande de permis d’utilisation des eaux de type A : 15 mai 2023. </a:t>
            </a:r>
          </a:p>
          <a:p>
            <a:pPr>
              <a:lnSpc>
                <a:spcPct val="110000"/>
              </a:lnSpc>
              <a:spcAft>
                <a:spcPts val="600"/>
              </a:spcAft>
              <a:buFont typeface="Wingdings" panose="05000000000000000000" pitchFamily="2" charset="2"/>
              <a:buChar char="§"/>
            </a:pPr>
            <a:r>
              <a:rPr lang="fr-CA" altLang="en-US" sz="2000" dirty="0"/>
              <a:t>Commentaires découlant de l’examen de la demande de permis d’utilisation des eaux de type A : 30 juin 2023.</a:t>
            </a:r>
          </a:p>
          <a:p>
            <a:pPr>
              <a:lnSpc>
                <a:spcPct val="110000"/>
              </a:lnSpc>
              <a:spcAft>
                <a:spcPts val="600"/>
              </a:spcAft>
              <a:buFont typeface="Wingdings" panose="05000000000000000000" pitchFamily="2" charset="2"/>
              <a:buChar char="§"/>
            </a:pPr>
            <a:r>
              <a:rPr lang="fr-CA" altLang="en-US" sz="2000"/>
              <a:t>Réponse d’ECCC </a:t>
            </a:r>
            <a:r>
              <a:rPr lang="fr-CA" altLang="en-US" sz="2000" dirty="0"/>
              <a:t>au sujet des commentaires découlant de l’examen technique de la demande de permis d’utilisation des eaux de type A : </a:t>
            </a:r>
            <a:r>
              <a:rPr lang="en-US" altLang="en-US" sz="2000" dirty="0"/>
              <a:t>07/20/2023</a:t>
            </a:r>
            <a:endParaRPr lang="fr-CA" altLang="en-US" sz="2000" dirty="0"/>
          </a:p>
        </p:txBody>
      </p:sp>
      <p:sp>
        <p:nvSpPr>
          <p:cNvPr id="7" name="Slide Number Placeholder 2"/>
          <p:cNvSpPr>
            <a:spLocks noGrp="1"/>
          </p:cNvSpPr>
          <p:nvPr>
            <p:ph type="sldNum" sz="quarter" idx="4"/>
            <p:custDataLst>
              <p:tags r:id="rId3"/>
            </p:custDataLst>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defRPr/>
            </a:pPr>
            <a:fld id="{E00B6E52-F07A-44C8-B7AE-D6EEC3D50429}" type="slidenum">
              <a:rPr lang="en-CA" smtClean="0"/>
              <a:pPr algn="r">
                <a:defRPr/>
              </a:pPr>
              <a:t>4</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custDataLst>
              <p:tags r:id="rId4"/>
            </p:custDataLst>
          </p:nvPr>
        </p:nvSpPr>
        <p:spPr>
          <a:xfrm>
            <a:off x="6096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7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06F5FE-491C-7CA7-DED0-A13D4CD8356B}"/>
              </a:ext>
            </a:extLst>
          </p:cNvPr>
          <p:cNvSpPr>
            <a:spLocks noGrp="1"/>
          </p:cNvSpPr>
          <p:nvPr>
            <p:ph type="title"/>
            <p:custDataLst>
              <p:tags r:id="rId1"/>
            </p:custDataLst>
          </p:nvPr>
        </p:nvSpPr>
        <p:spPr/>
        <p:txBody>
          <a:bodyPr/>
          <a:lstStyle/>
          <a:p>
            <a:pPr algn="ctr"/>
            <a:r>
              <a:rPr lang="fr-CA" dirty="0"/>
              <a:t>Commentaires découlant de l'examen technique</a:t>
            </a:r>
          </a:p>
        </p:txBody>
      </p:sp>
      <p:sp>
        <p:nvSpPr>
          <p:cNvPr id="7" name="Content Placeholder 6">
            <a:extLst>
              <a:ext uri="{FF2B5EF4-FFF2-40B4-BE49-F238E27FC236}">
                <a16:creationId xmlns:a16="http://schemas.microsoft.com/office/drawing/2014/main" id="{15A773B8-47EC-DAC2-6081-0B75C49DA868}"/>
              </a:ext>
            </a:extLst>
          </p:cNvPr>
          <p:cNvSpPr>
            <a:spLocks noGrp="1"/>
          </p:cNvSpPr>
          <p:nvPr>
            <p:ph idx="1"/>
            <p:custDataLst>
              <p:tags r:id="rId2"/>
            </p:custDataLst>
          </p:nvPr>
        </p:nvSpPr>
        <p:spPr/>
        <p:txBody>
          <a:bodyPr>
            <a:normAutofit lnSpcReduction="10000"/>
          </a:bodyPr>
          <a:lstStyle/>
          <a:p>
            <a:r>
              <a:rPr lang="fr-CA" b="1" dirty="0">
                <a:solidFill>
                  <a:srgbClr val="000000"/>
                </a:solidFill>
                <a:latin typeface="Arial" panose="020B0604020202020204" pitchFamily="34" charset="0"/>
              </a:rPr>
              <a:t>R-01 Procédure de prélèvement de l’eau</a:t>
            </a:r>
            <a:br>
              <a:rPr lang="fr-CA" dirty="0"/>
            </a:br>
            <a:endParaRPr lang="fr-CA" dirty="0"/>
          </a:p>
          <a:p>
            <a:pPr marL="0" marR="0">
              <a:lnSpc>
                <a:spcPct val="115000"/>
              </a:lnSpc>
              <a:spcBef>
                <a:spcPts val="0"/>
              </a:spcBef>
              <a:spcAft>
                <a:spcPts val="1000"/>
              </a:spcAft>
            </a:pPr>
            <a:r>
              <a:rPr lang="fr-CA" dirty="0">
                <a:solidFill>
                  <a:srgbClr val="000000"/>
                </a:solidFill>
                <a:latin typeface="Arial" panose="020B0604020202020204" pitchFamily="34" charset="0"/>
              </a:rPr>
              <a:t>RCAANC recommande au demandeur de fournir davantage de renseignements sur la méthode de prélèvement et les mesures d’atténuation en place en vue de protéger le lit et les berges du cours d’eau</a:t>
            </a:r>
            <a:r>
              <a:rPr lang="fr-CA" sz="2800" dirty="0">
                <a:effectLst/>
                <a:latin typeface="Arial" panose="020B0604020202020204" pitchFamily="34" charset="0"/>
                <a:ea typeface="Calibri" panose="020F0502020204030204" pitchFamily="34" charset="0"/>
                <a:cs typeface="Times New Roman" panose="02020603050405020304" pitchFamily="18" charset="0"/>
              </a:rPr>
              <a:t>.</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a:p>
            <a:endParaRPr lang="fr-CA" dirty="0"/>
          </a:p>
          <a:p>
            <a:r>
              <a:rPr lang="fr-CA" dirty="0">
                <a:solidFill>
                  <a:srgbClr val="FF0000"/>
                </a:solidFill>
              </a:rPr>
              <a:t>État : préoccupation non résolue.</a:t>
            </a:r>
          </a:p>
        </p:txBody>
      </p:sp>
      <p:sp>
        <p:nvSpPr>
          <p:cNvPr id="5" name="Slide Number Placeholder 4">
            <a:extLst>
              <a:ext uri="{FF2B5EF4-FFF2-40B4-BE49-F238E27FC236}">
                <a16:creationId xmlns:a16="http://schemas.microsoft.com/office/drawing/2014/main" id="{0EE81BFB-CB51-B7D5-D99B-3759C35A8945}"/>
              </a:ext>
            </a:extLst>
          </p:cNvPr>
          <p:cNvSpPr>
            <a:spLocks noGrp="1"/>
          </p:cNvSpPr>
          <p:nvPr>
            <p:ph type="sldNum" sz="quarter" idx="4"/>
            <p:custDataLst>
              <p:tags r:id="rId3"/>
            </p:custDataLst>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5</a:t>
            </a:fld>
            <a:endParaRPr lang="en-CA" dirty="0"/>
          </a:p>
        </p:txBody>
      </p:sp>
    </p:spTree>
    <p:extLst>
      <p:ext uri="{BB962C8B-B14F-4D97-AF65-F5344CB8AC3E}">
        <p14:creationId xmlns:p14="http://schemas.microsoft.com/office/powerpoint/2010/main" val="394877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custDataLst>
              <p:tags r:id="rId1"/>
            </p:custDataLst>
          </p:nvPr>
        </p:nvSpPr>
        <p:spPr/>
        <p:txBody>
          <a:bodyPr/>
          <a:lstStyle/>
          <a:p>
            <a:pPr algn="ctr"/>
            <a:r>
              <a:rPr lang="fr-CA" dirty="0"/>
              <a:t>Commentaires découlant de l'examen technique</a:t>
            </a:r>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custDataLst>
              <p:tags r:id="rId2"/>
            </p:custDataLst>
          </p:nvPr>
        </p:nvSpPr>
        <p:spPr/>
        <p:txBody>
          <a:bodyPr>
            <a:normAutofit fontScale="92500" lnSpcReduction="10000"/>
          </a:bodyPr>
          <a:lstStyle/>
          <a:p>
            <a:r>
              <a:rPr lang="fr-CA" b="1" dirty="0">
                <a:solidFill>
                  <a:srgbClr val="000000"/>
                </a:solidFill>
                <a:latin typeface="Arial" panose="020B0604020202020204" pitchFamily="34" charset="0"/>
              </a:rPr>
              <a:t>R-02 Programme d’assurance et de contrôle de la qualité (PACQ) – Analyse dans les 24 heures</a:t>
            </a:r>
            <a:br>
              <a:rPr lang="fr-CA" dirty="0"/>
            </a:br>
            <a:endParaRPr lang="fr-CA" dirty="0"/>
          </a:p>
          <a:p>
            <a:r>
              <a:rPr lang="fr-CA" dirty="0">
                <a:solidFill>
                  <a:srgbClr val="000000"/>
                </a:solidFill>
                <a:latin typeface="Arial" panose="020B0604020202020204" pitchFamily="34" charset="0"/>
              </a:rPr>
              <a:t>RCAANC recommande au demandeur de modifier le document intitulé « </a:t>
            </a:r>
            <a:r>
              <a:rPr lang="fr-CA" sz="2800" dirty="0">
                <a:effectLst/>
                <a:latin typeface="Arial" panose="020B0604020202020204" pitchFamily="34" charset="0"/>
                <a:ea typeface="Calibri" panose="020F0502020204030204" pitchFamily="34" charset="0"/>
              </a:rPr>
              <a:t>PACQ » afin de préciser en quoi les résultats pourraient être différents ou devenir invalides si les échantillons ne sont pas analysés dans les 24 heures suivant leur prélèvement, et de définir le lieu </a:t>
            </a:r>
            <a:r>
              <a:rPr lang="fr-CA" sz="2800" dirty="0">
                <a:effectLst/>
                <a:latin typeface="Arial" panose="020B0604020202020204" pitchFamily="34" charset="0"/>
                <a:ea typeface="Calibri" panose="020F0502020204030204" pitchFamily="34" charset="0"/>
                <a:cs typeface="Arial" panose="020B0604020202020204" pitchFamily="34" charset="0"/>
              </a:rPr>
              <a:t>où les échantillons doivent être prélevés pour que les résultats demeurent valides pendant cette période de 24 heures</a:t>
            </a:r>
            <a:r>
              <a:rPr lang="fr-CA" sz="2800" dirty="0">
                <a:effectLst/>
                <a:latin typeface="Arial" panose="020B0604020202020204" pitchFamily="34" charset="0"/>
                <a:ea typeface="Calibri" panose="020F0502020204030204" pitchFamily="34" charset="0"/>
              </a:rPr>
              <a:t>.</a:t>
            </a:r>
            <a:br>
              <a:rPr lang="fr-CA" dirty="0"/>
            </a:br>
            <a:endParaRPr lang="fr-CA" dirty="0"/>
          </a:p>
          <a:p>
            <a:endParaRPr lang="fr-CA" dirty="0"/>
          </a:p>
          <a:p>
            <a:r>
              <a:rPr lang="fr-CA" dirty="0">
                <a:solidFill>
                  <a:srgbClr val="00B050"/>
                </a:solidFill>
              </a:rPr>
              <a:t>État : préoccupation résolue.</a:t>
            </a:r>
          </a:p>
          <a:p>
            <a:endParaRPr lang="en-US"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custDataLst>
              <p:tags r:id="rId3"/>
            </p:custDataLst>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6</a:t>
            </a:fld>
            <a:endParaRPr lang="en-CA" dirty="0"/>
          </a:p>
        </p:txBody>
      </p:sp>
    </p:spTree>
    <p:extLst>
      <p:ext uri="{BB962C8B-B14F-4D97-AF65-F5344CB8AC3E}">
        <p14:creationId xmlns:p14="http://schemas.microsoft.com/office/powerpoint/2010/main" val="195295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B25E-D110-5071-977B-C457BA1A20E3}"/>
              </a:ext>
            </a:extLst>
          </p:cNvPr>
          <p:cNvSpPr>
            <a:spLocks noGrp="1"/>
          </p:cNvSpPr>
          <p:nvPr>
            <p:ph type="title"/>
            <p:custDataLst>
              <p:tags r:id="rId1"/>
            </p:custDataLst>
          </p:nvPr>
        </p:nvSpPr>
        <p:spPr/>
        <p:txBody>
          <a:bodyPr/>
          <a:lstStyle/>
          <a:p>
            <a:pPr algn="ctr"/>
            <a:r>
              <a:rPr lang="fr-CA" dirty="0"/>
              <a:t>Commentaires découlant de l'examen technique</a:t>
            </a:r>
          </a:p>
        </p:txBody>
      </p:sp>
      <p:sp>
        <p:nvSpPr>
          <p:cNvPr id="3" name="Content Placeholder 2">
            <a:extLst>
              <a:ext uri="{FF2B5EF4-FFF2-40B4-BE49-F238E27FC236}">
                <a16:creationId xmlns:a16="http://schemas.microsoft.com/office/drawing/2014/main" id="{DFE58C5C-5A9F-F5FB-7B08-4AE3D86D626D}"/>
              </a:ext>
            </a:extLst>
          </p:cNvPr>
          <p:cNvSpPr>
            <a:spLocks noGrp="1"/>
          </p:cNvSpPr>
          <p:nvPr>
            <p:ph idx="1"/>
            <p:custDataLst>
              <p:tags r:id="rId2"/>
            </p:custDataLst>
          </p:nvPr>
        </p:nvSpPr>
        <p:spPr/>
        <p:txBody>
          <a:bodyPr>
            <a:normAutofit/>
          </a:bodyPr>
          <a:lstStyle/>
          <a:p>
            <a:r>
              <a:rPr lang="fr-CA" b="1" dirty="0">
                <a:solidFill>
                  <a:srgbClr val="000000"/>
                </a:solidFill>
                <a:latin typeface="Arial" panose="020B0604020202020204" pitchFamily="34" charset="0"/>
              </a:rPr>
              <a:t>R-03 Durée de validité du permis</a:t>
            </a:r>
            <a:endParaRPr lang="fr-CA" dirty="0"/>
          </a:p>
          <a:p>
            <a:endParaRPr lang="fr-CA" dirty="0">
              <a:solidFill>
                <a:srgbClr val="000000"/>
              </a:solidFill>
              <a:latin typeface="Arial" panose="020B0604020202020204" pitchFamily="34" charset="0"/>
            </a:endParaRPr>
          </a:p>
          <a:p>
            <a:pPr marL="0" marR="0">
              <a:lnSpc>
                <a:spcPct val="115000"/>
              </a:lnSpc>
              <a:spcBef>
                <a:spcPts val="0"/>
              </a:spcBef>
              <a:spcAft>
                <a:spcPts val="1000"/>
              </a:spcAft>
            </a:pPr>
            <a:r>
              <a:rPr lang="fr-CA" dirty="0">
                <a:solidFill>
                  <a:srgbClr val="000000"/>
                </a:solidFill>
                <a:latin typeface="Arial" panose="020B0604020202020204" pitchFamily="34" charset="0"/>
              </a:rPr>
              <a:t>RCAANC recommande au demandeur de préciser la durée de validité du permis de type A demandé, car celui-ci remplacera le permis de type B actuel si la demande est approuvée</a:t>
            </a:r>
            <a:r>
              <a:rPr lang="fr-CA" sz="2800" dirty="0">
                <a:effectLst/>
                <a:latin typeface="Arial" panose="020B0604020202020204" pitchFamily="34" charset="0"/>
                <a:ea typeface="Calibri" panose="020F0502020204030204" pitchFamily="34" charset="0"/>
                <a:cs typeface="Times New Roman" panose="02020603050405020304" pitchFamily="18" charset="0"/>
              </a:rPr>
              <a:t>.</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solidFill>
                <a:srgbClr val="000000"/>
              </a:solidFill>
              <a:latin typeface="Arial" panose="020B0604020202020204" pitchFamily="34" charset="0"/>
            </a:endParaRPr>
          </a:p>
          <a:p>
            <a:pPr marL="0" indent="0">
              <a:buNone/>
            </a:pPr>
            <a:endParaRPr lang="fr-CA" dirty="0">
              <a:latin typeface="Arial" panose="020B0604020202020204" pitchFamily="34" charset="0"/>
            </a:endParaRPr>
          </a:p>
          <a:p>
            <a:r>
              <a:rPr lang="fr-CA" dirty="0">
                <a:solidFill>
                  <a:srgbClr val="00B050"/>
                </a:solidFill>
              </a:rPr>
              <a:t>État : préoccupation résolue.</a:t>
            </a:r>
            <a:endParaRPr lang="fr-CA" dirty="0"/>
          </a:p>
        </p:txBody>
      </p:sp>
      <p:sp>
        <p:nvSpPr>
          <p:cNvPr id="5" name="Slide Number Placeholder 4">
            <a:extLst>
              <a:ext uri="{FF2B5EF4-FFF2-40B4-BE49-F238E27FC236}">
                <a16:creationId xmlns:a16="http://schemas.microsoft.com/office/drawing/2014/main" id="{E8D7A1E8-E71B-4B4D-0206-F7BB886D16B1}"/>
              </a:ext>
            </a:extLst>
          </p:cNvPr>
          <p:cNvSpPr>
            <a:spLocks noGrp="1"/>
          </p:cNvSpPr>
          <p:nvPr>
            <p:ph type="sldNum" sz="quarter" idx="4"/>
            <p:custDataLst>
              <p:tags r:id="rId3"/>
            </p:custDataLst>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7</a:t>
            </a:fld>
            <a:endParaRPr lang="en-CA" dirty="0"/>
          </a:p>
        </p:txBody>
      </p:sp>
    </p:spTree>
    <p:extLst>
      <p:ext uri="{BB962C8B-B14F-4D97-AF65-F5344CB8AC3E}">
        <p14:creationId xmlns:p14="http://schemas.microsoft.com/office/powerpoint/2010/main" val="27379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a:r>
              <a:rPr lang="fr-CA" dirty="0"/>
              <a:t>État d’avancement des recommandations de l’examen technique</a:t>
            </a:r>
          </a:p>
        </p:txBody>
      </p:sp>
      <p:sp>
        <p:nvSpPr>
          <p:cNvPr id="4" name="Slide Number Placeholder 3"/>
          <p:cNvSpPr>
            <a:spLocks noGrp="1"/>
          </p:cNvSpPr>
          <p:nvPr>
            <p:ph type="sldNum" sz="quarter" idx="4"/>
            <p:custDataLst>
              <p:tags r:id="rId2"/>
            </p:custDataLst>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8</a:t>
            </a:fld>
            <a:endParaRPr lang="en-CA" dirty="0"/>
          </a:p>
        </p:txBody>
      </p:sp>
      <p:graphicFrame>
        <p:nvGraphicFramePr>
          <p:cNvPr id="6" name="Table 6">
            <a:extLst>
              <a:ext uri="{FF2B5EF4-FFF2-40B4-BE49-F238E27FC236}">
                <a16:creationId xmlns:a16="http://schemas.microsoft.com/office/drawing/2014/main" id="{93025DF8-19A8-D476-E7FD-192C932037B8}"/>
              </a:ext>
            </a:extLst>
          </p:cNvPr>
          <p:cNvGraphicFramePr>
            <a:graphicFrameLocks noGrp="1"/>
          </p:cNvGraphicFramePr>
          <p:nvPr>
            <p:ph idx="1"/>
            <p:custDataLst>
              <p:tags r:id="rId3"/>
            </p:custDataLst>
            <p:extLst>
              <p:ext uri="{D42A27DB-BD31-4B8C-83A1-F6EECF244321}">
                <p14:modId xmlns:p14="http://schemas.microsoft.com/office/powerpoint/2010/main" val="893787046"/>
              </p:ext>
            </p:extLst>
          </p:nvPr>
        </p:nvGraphicFramePr>
        <p:xfrm>
          <a:off x="2812627" y="2329887"/>
          <a:ext cx="6566745" cy="2472546"/>
        </p:xfrm>
        <a:graphic>
          <a:graphicData uri="http://schemas.openxmlformats.org/drawingml/2006/table">
            <a:tbl>
              <a:tblPr firstRow="1" bandRow="1">
                <a:tableStyleId>{5C22544A-7EE6-4342-B048-85BDC9FD1C3A}</a:tableStyleId>
              </a:tblPr>
              <a:tblGrid>
                <a:gridCol w="873706">
                  <a:extLst>
                    <a:ext uri="{9D8B030D-6E8A-4147-A177-3AD203B41FA5}">
                      <a16:colId xmlns:a16="http://schemas.microsoft.com/office/drawing/2014/main" val="2366029800"/>
                    </a:ext>
                  </a:extLst>
                </a:gridCol>
                <a:gridCol w="1869494">
                  <a:extLst>
                    <a:ext uri="{9D8B030D-6E8A-4147-A177-3AD203B41FA5}">
                      <a16:colId xmlns:a16="http://schemas.microsoft.com/office/drawing/2014/main" val="2537577146"/>
                    </a:ext>
                  </a:extLst>
                </a:gridCol>
                <a:gridCol w="2209800">
                  <a:extLst>
                    <a:ext uri="{9D8B030D-6E8A-4147-A177-3AD203B41FA5}">
                      <a16:colId xmlns:a16="http://schemas.microsoft.com/office/drawing/2014/main" val="2013631030"/>
                    </a:ext>
                  </a:extLst>
                </a:gridCol>
                <a:gridCol w="1613745">
                  <a:extLst>
                    <a:ext uri="{9D8B030D-6E8A-4147-A177-3AD203B41FA5}">
                      <a16:colId xmlns:a16="http://schemas.microsoft.com/office/drawing/2014/main" val="837494636"/>
                    </a:ext>
                  </a:extLst>
                </a:gridCol>
              </a:tblGrid>
              <a:tr h="629082">
                <a:tc>
                  <a:txBody>
                    <a:bodyPr/>
                    <a:lstStyle/>
                    <a:p>
                      <a:endParaRPr lang="fr-CA"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Préoccupation résolue </a:t>
                      </a:r>
                    </a:p>
                    <a:p>
                      <a:endParaRPr lang="fr-CA"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Préoccupation résolue au moyen d’un engagement</a:t>
                      </a:r>
                    </a:p>
                  </a:txBody>
                  <a:tcPr/>
                </a:tc>
                <a:tc>
                  <a:txBody>
                    <a:bodyPr/>
                    <a:lstStyle/>
                    <a:p>
                      <a:r>
                        <a:rPr lang="fr-CA" noProof="0" dirty="0"/>
                        <a:t>Préoccupation non résolue</a:t>
                      </a:r>
                    </a:p>
                  </a:txBody>
                  <a:tcPr/>
                </a:tc>
                <a:extLst>
                  <a:ext uri="{0D108BD9-81ED-4DB2-BD59-A6C34878D82A}">
                    <a16:rowId xmlns:a16="http://schemas.microsoft.com/office/drawing/2014/main" val="2602464096"/>
                  </a:ext>
                </a:extLst>
              </a:tr>
              <a:tr h="519382">
                <a:tc>
                  <a:txBody>
                    <a:bodyPr/>
                    <a:lstStyle/>
                    <a:p>
                      <a:r>
                        <a:rPr lang="fr-CA" noProof="0" dirty="0"/>
                        <a:t>R-01</a:t>
                      </a:r>
                    </a:p>
                  </a:txBody>
                  <a:tcPr/>
                </a:tc>
                <a:tc>
                  <a:txBody>
                    <a:bodyPr/>
                    <a:lstStyle/>
                    <a:p>
                      <a:endParaRPr lang="fr-CA" noProof="0" dirty="0"/>
                    </a:p>
                  </a:txBody>
                  <a:tcPr/>
                </a:tc>
                <a:tc>
                  <a:txBody>
                    <a:bodyPr/>
                    <a:lstStyle/>
                    <a:p>
                      <a:endParaRPr lang="fr-CA" noProof="0" dirty="0"/>
                    </a:p>
                  </a:txBody>
                  <a:tcPr/>
                </a:tc>
                <a:tc>
                  <a:txBody>
                    <a:bodyPr/>
                    <a:lstStyle/>
                    <a:p>
                      <a:r>
                        <a:rPr lang="fr-CA" noProof="0" dirty="0"/>
                        <a:t>         X</a:t>
                      </a:r>
                    </a:p>
                  </a:txBody>
                  <a:tcPr/>
                </a:tc>
                <a:extLst>
                  <a:ext uri="{0D108BD9-81ED-4DB2-BD59-A6C34878D82A}">
                    <a16:rowId xmlns:a16="http://schemas.microsoft.com/office/drawing/2014/main" val="287500792"/>
                  </a:ext>
                </a:extLst>
              </a:tr>
              <a:tr h="519382">
                <a:tc>
                  <a:txBody>
                    <a:bodyPr/>
                    <a:lstStyle/>
                    <a:p>
                      <a:r>
                        <a:rPr lang="fr-CA" noProof="0" dirty="0"/>
                        <a:t>R-02</a:t>
                      </a:r>
                    </a:p>
                  </a:txBody>
                  <a:tcPr/>
                </a:tc>
                <a:tc>
                  <a:txBody>
                    <a:bodyPr/>
                    <a:lstStyle/>
                    <a:p>
                      <a:pPr algn="ctr"/>
                      <a:r>
                        <a:rPr lang="fr-CA" noProof="0" dirty="0"/>
                        <a:t>X</a:t>
                      </a:r>
                    </a:p>
                  </a:txBody>
                  <a:tcPr/>
                </a:tc>
                <a:tc>
                  <a:txBody>
                    <a:bodyPr/>
                    <a:lstStyle/>
                    <a:p>
                      <a:endParaRPr lang="fr-CA" noProof="0" dirty="0"/>
                    </a:p>
                  </a:txBody>
                  <a:tcPr/>
                </a:tc>
                <a:tc>
                  <a:txBody>
                    <a:bodyPr/>
                    <a:lstStyle/>
                    <a:p>
                      <a:endParaRPr lang="fr-CA" noProof="0" dirty="0"/>
                    </a:p>
                  </a:txBody>
                  <a:tcPr/>
                </a:tc>
                <a:extLst>
                  <a:ext uri="{0D108BD9-81ED-4DB2-BD59-A6C34878D82A}">
                    <a16:rowId xmlns:a16="http://schemas.microsoft.com/office/drawing/2014/main" val="93103190"/>
                  </a:ext>
                </a:extLst>
              </a:tr>
              <a:tr h="519382">
                <a:tc>
                  <a:txBody>
                    <a:bodyPr/>
                    <a:lstStyle/>
                    <a:p>
                      <a:r>
                        <a:rPr lang="fr-CA" noProof="0" dirty="0"/>
                        <a:t>R-03</a:t>
                      </a:r>
                    </a:p>
                  </a:txBody>
                  <a:tcPr/>
                </a:tc>
                <a:tc>
                  <a:txBody>
                    <a:bodyPr/>
                    <a:lstStyle/>
                    <a:p>
                      <a:pPr algn="ctr"/>
                      <a:r>
                        <a:rPr lang="fr-CA" noProof="0" dirty="0"/>
                        <a:t>X</a:t>
                      </a:r>
                    </a:p>
                  </a:txBody>
                  <a:tcPr/>
                </a:tc>
                <a:tc>
                  <a:txBody>
                    <a:bodyPr/>
                    <a:lstStyle/>
                    <a:p>
                      <a:endParaRPr lang="fr-CA" noProof="0" dirty="0"/>
                    </a:p>
                  </a:txBody>
                  <a:tcPr/>
                </a:tc>
                <a:tc>
                  <a:txBody>
                    <a:bodyPr/>
                    <a:lstStyle/>
                    <a:p>
                      <a:endParaRPr lang="fr-CA" noProof="0" dirty="0"/>
                    </a:p>
                  </a:txBody>
                  <a:tcPr/>
                </a:tc>
                <a:extLst>
                  <a:ext uri="{0D108BD9-81ED-4DB2-BD59-A6C34878D82A}">
                    <a16:rowId xmlns:a16="http://schemas.microsoft.com/office/drawing/2014/main" val="2617905681"/>
                  </a:ext>
                </a:extLst>
              </a:tr>
            </a:tbl>
          </a:graphicData>
        </a:graphic>
      </p:graphicFrame>
    </p:spTree>
    <p:extLst>
      <p:ext uri="{BB962C8B-B14F-4D97-AF65-F5344CB8AC3E}">
        <p14:creationId xmlns:p14="http://schemas.microsoft.com/office/powerpoint/2010/main" val="178848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04999" y="1069428"/>
            <a:ext cx="8077200" cy="685800"/>
          </a:xfrm>
        </p:spPr>
        <p:txBody>
          <a:bodyPr>
            <a:normAutofit fontScale="90000"/>
          </a:bodyPr>
          <a:lstStyle/>
          <a:p>
            <a:pPr algn="ctr"/>
            <a:r>
              <a:rPr lang="fr-CA" dirty="0"/>
              <a:t>Résumé des prochaines étapes</a:t>
            </a:r>
            <a:br>
              <a:rPr lang="fr-CA" dirty="0"/>
            </a:br>
            <a:endParaRPr lang="fr-CA" dirty="0"/>
          </a:p>
        </p:txBody>
      </p:sp>
      <p:sp>
        <p:nvSpPr>
          <p:cNvPr id="3" name="Content Placeholder 2"/>
          <p:cNvSpPr>
            <a:spLocks noGrp="1"/>
          </p:cNvSpPr>
          <p:nvPr>
            <p:ph sz="half" idx="1"/>
            <p:custDataLst>
              <p:tags r:id="rId2"/>
            </p:custDataLst>
          </p:nvPr>
        </p:nvSpPr>
        <p:spPr>
          <a:xfrm>
            <a:off x="1745672" y="1907628"/>
            <a:ext cx="8236527" cy="4645572"/>
          </a:xfrm>
        </p:spPr>
        <p:txBody>
          <a:bodyPr/>
          <a:lstStyle/>
          <a:p>
            <a:pPr marL="192088" lvl="1" indent="0">
              <a:spcAft>
                <a:spcPts val="200"/>
              </a:spcAft>
              <a:buNone/>
            </a:pPr>
            <a:endParaRPr lang="en-US" dirty="0"/>
          </a:p>
          <a:p>
            <a:pPr marL="192088" lvl="1" indent="0">
              <a:spcAft>
                <a:spcPts val="200"/>
              </a:spcAft>
              <a:buNone/>
            </a:pPr>
            <a:r>
              <a:rPr lang="fr-CA" dirty="0"/>
              <a:t>Préoccupations résolues nécessitant une intervention supplémentaire : </a:t>
            </a:r>
          </a:p>
          <a:p>
            <a:pPr marL="192088" lvl="1" indent="0">
              <a:spcAft>
                <a:spcPts val="200"/>
              </a:spcAft>
              <a:buNone/>
            </a:pPr>
            <a:endParaRPr lang="fr-CA" dirty="0"/>
          </a:p>
          <a:p>
            <a:pPr marL="0" marR="0">
              <a:lnSpc>
                <a:spcPct val="115000"/>
              </a:lnSpc>
              <a:spcBef>
                <a:spcPts val="0"/>
              </a:spcBef>
              <a:spcAft>
                <a:spcPts val="1000"/>
              </a:spcAft>
            </a:pPr>
            <a:r>
              <a:rPr lang="fr-CA" dirty="0">
                <a:solidFill>
                  <a:srgbClr val="000000"/>
                </a:solidFill>
                <a:latin typeface="Arial" panose="020B0604020202020204" pitchFamily="34" charset="0"/>
              </a:rPr>
              <a:t>RCAANC recommande au demandeur de fournir davantage de renseignements sur la méthode de prélèvement et les mesures d’atténuation en place en vue de protéger le lit et les berges du cours d’eau</a:t>
            </a:r>
            <a:r>
              <a:rPr lang="fr-CA" sz="2400" dirty="0">
                <a:effectLst/>
                <a:latin typeface="Arial" panose="020B0604020202020204" pitchFamily="34" charset="0"/>
                <a:ea typeface="Calibri" panose="020F0502020204030204" pitchFamily="34" charset="0"/>
                <a:cs typeface="Times New Roman" panose="02020603050405020304" pitchFamily="18" charset="0"/>
              </a:rPr>
              <a:t>.</a:t>
            </a:r>
            <a:endParaRPr lang="fr-CA"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spcAft>
                <a:spcPts val="200"/>
              </a:spcAft>
              <a:buNone/>
            </a:pPr>
            <a:endParaRPr lang="en-US" sz="2000" dirty="0"/>
          </a:p>
        </p:txBody>
      </p:sp>
      <p:sp>
        <p:nvSpPr>
          <p:cNvPr id="5" name="Slide Number Placeholder 4"/>
          <p:cNvSpPr>
            <a:spLocks noGrp="1"/>
          </p:cNvSpPr>
          <p:nvPr>
            <p:ph type="sldNum" sz="quarter" idx="4"/>
            <p:custDataLst>
              <p:tags r:id="rId3"/>
            </p:custDataLst>
          </p:nvPr>
        </p:nvSpPr>
        <p:spPr>
          <a:xfrm>
            <a:off x="8077200" y="6400800"/>
            <a:ext cx="762000" cy="3048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9</a:t>
            </a:fld>
            <a:endParaRPr lang="en-CA" dirty="0"/>
          </a:p>
        </p:txBody>
      </p:sp>
    </p:spTree>
    <p:extLst>
      <p:ext uri="{BB962C8B-B14F-4D97-AF65-F5344CB8AC3E}">
        <p14:creationId xmlns:p14="http://schemas.microsoft.com/office/powerpoint/2010/main" val="3611616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9790</TotalTime>
  <Words>618</Words>
  <Application>Microsoft Office PowerPoint</Application>
  <PresentationFormat>Widescreen</PresentationFormat>
  <Paragraphs>93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Pigiarniq Light</vt:lpstr>
      <vt:lpstr>Wingdings</vt:lpstr>
      <vt:lpstr>Office Theme</vt:lpstr>
      <vt:lpstr>PowerPoint Presentation</vt:lpstr>
      <vt:lpstr> Aperçu de la présentation</vt:lpstr>
      <vt:lpstr> Rôles et responsabilités</vt:lpstr>
      <vt:lpstr> Contributions à l’examen de la demande de permis d’utilisation des eaux</vt:lpstr>
      <vt:lpstr>Commentaires découlant de l'examen technique</vt:lpstr>
      <vt:lpstr>Commentaires découlant de l'examen technique</vt:lpstr>
      <vt:lpstr>Commentaires découlant de l'examen technique</vt:lpstr>
      <vt:lpstr>État d’avancement des recommandations de l’examen technique</vt:lpstr>
      <vt:lpstr>Résumé des prochaines étapes </vt:lpstr>
      <vt:lpstr>Conclusion</vt:lpstr>
      <vt:lpstr>PowerPoint Presentation</vt:lpstr>
    </vt:vector>
  </TitlesOfParts>
  <Company>ISC - CIRNAC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Keim, Andrew</dc:creator>
  <cp:lastModifiedBy>Demers, Joyce</cp:lastModifiedBy>
  <cp:revision>28</cp:revision>
  <dcterms:created xsi:type="dcterms:W3CDTF">2023-07-13T18:59:49Z</dcterms:created>
  <dcterms:modified xsi:type="dcterms:W3CDTF">2023-08-24T18:05:44Z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2023-08-23T18:20:33Z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c20f62d1-746d-4558-ac08-e22efb774556</vt:lpwstr>
  </property>
  <property fmtid="{D5CDD505-2E9C-101B-9397-08002B2CF9AE}" pid="8" name="MSIP_Label_834ed4f5-eae4-40c7-82be-b1cdf720a1b9_ContentBits">
    <vt:lpwstr>0</vt:lpwstr>
  </property>
</Properties>
</file>