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57" r:id="rId2"/>
    <p:sldId id="558" r:id="rId3"/>
    <p:sldId id="559" r:id="rId4"/>
    <p:sldId id="584" r:id="rId5"/>
    <p:sldId id="604" r:id="rId6"/>
    <p:sldId id="597" r:id="rId7"/>
    <p:sldId id="605" r:id="rId8"/>
    <p:sldId id="595" r:id="rId9"/>
    <p:sldId id="578" r:id="rId10"/>
    <p:sldId id="579" r:id="rId11"/>
    <p:sldId id="5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758" autoAdjust="0"/>
  </p:normalViewPr>
  <p:slideViewPr>
    <p:cSldViewPr snapToGrid="0">
      <p:cViewPr varScale="1">
        <p:scale>
          <a:sx n="54" d="100"/>
          <a:sy n="54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29E66-A93D-4F92-A2F6-CCF8E534B40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609F3-381A-4D4E-A449-A90DA87D2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62" indent="-283407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34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88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41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94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48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902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55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rtl="0" eaLnBrk="1" hangingPunct="1"/>
            <a:fld id="{124F3551-6772-4ED3-AD12-7448C81BF950}" type="slidenum">
              <a:rPr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914324" rtl="0" eaLnBrk="1" hangingPunct="1">
              <a:defRPr/>
            </a:pPr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14324" rtl="0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324" rtl="0">
              <a:buFont typeface="Arial" panose="020B0604020202020204" pitchFamily="34" charset="0"/>
              <a:buNone/>
              <a:defRPr/>
            </a:pPr>
            <a:endParaRPr lang="en-ca" sz="1200" b="0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969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870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0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u="sng" baseline="0" dirty="0"/>
          </a:p>
          <a:p>
            <a:endParaRPr lang="en-ca" i="1" u="sng" baseline="0" dirty="0"/>
          </a:p>
          <a:p>
            <a:endParaRPr lang="en-ca" i="1" u="sng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55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82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3006F-49BD-793A-4337-A014BBE6F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0269C-1EBA-28D9-6FE6-1FC360907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DDBE2-5927-1D79-1216-9008FD0D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E0596-B2F6-0C5F-34C8-91B2AAA6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D896-BAA7-6E41-C78E-BD6EBD58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E022-44B8-2C09-0A67-71E8163A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7C9B8-0166-33C4-5A41-2A6CDEA59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6E25-DA6B-5C5D-6A5C-7CE64F3A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1EB3-0659-AEFE-D6CE-39DD304C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16209-A7D8-AF98-05F2-982A2E20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AC124-7FE8-80EC-4CB0-FA5B94CAC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144C4-4F46-8DE2-A2C0-F4E2F81F8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01770-3A80-164C-B032-86BA7CE1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B92F4-D3A9-8176-B984-054A6418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863A3-9600-3EBB-5B3D-AF039233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0"/>
            <a:ext cx="12204700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216" y="209932"/>
            <a:ext cx="5155184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2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2BE5-2C9C-EF6B-D6B4-CFDDE940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77CE-8F98-FAAA-1B81-D0F347768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B74DC-4055-6B29-381D-7D98D8D5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49BB5-E9D1-851D-86C6-33043FA8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F07EC-BF29-F739-6600-432622AD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0B8F-8F12-6698-4113-F9F0BC2F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811DC-F61C-0146-1173-1A71FDB38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00DD5-F223-59F5-2649-D2F8AB59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EF821-F7AB-C2C9-B903-CF3B8183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0120E-0557-939F-4D6B-BE2E442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7D20-D6E8-5EB4-131E-4DDFCE68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0FBB-9567-8D01-9CB0-1BDBF0B1D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6353E-1BDB-D05C-1C8D-273E01958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6EA7E-7DF1-D1FD-46F1-509AEAC2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7935F-CF84-A39A-EA42-81EFF705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35A73-4D6A-50B3-EB70-46E29A0B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7660-BA0A-3EDA-54B3-C9A592D5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B3CE9-2B65-C17B-6FD4-7C23728A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6C3B4-E66F-4DF9-39C4-758E223F8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6EE3B-0309-16E2-0B70-4BBBBFAFC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2BA30-37A6-9584-A4F0-CADE84844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3E82A-28CA-F8D4-FFC0-C6321120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F2911-7814-C666-416B-965252EA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B52CA-F047-4A08-A4D9-160DE9A5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66D2-9F3E-14BD-7AEF-BC39F940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01F4E4-F6A5-3F71-0334-14D07C8D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B64BD-D672-D2FF-A1EB-27813A5B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97153-FBA7-91C7-0DDD-9761424E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4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77EE3-C0C9-1BF6-C3A6-5CE1EA67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B705D-61C8-F994-3ACF-34588CEB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241DD-1426-F4E3-03DB-F7DFCD9A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F3812-CF0A-DCEF-FFFF-0EDA1F40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C84C-4BD3-05B5-B6A8-587450B53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D0A42-E7D0-6103-8E51-C01660FE7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48060-89B9-FE07-00DB-EA2B9D34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82DF3-052D-F104-E945-9EAD628D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222F-3AB9-DBB6-19CB-9F0A50AD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5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D01-317B-27B1-9C9D-8C125931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8ED0CB-A903-EBE1-771B-B31B64B2F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89F1D-51AF-41DF-6AD0-8CA11D90F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00866-96F6-C022-8A64-D0AF6C55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1D001-2EBF-40BB-49DC-9CCBCF4D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35250-2494-8701-B20F-CACCA970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3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19ABA-3DE8-DEC3-647B-0748794E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22E8D-9B81-6B42-5CC3-FD9DA2621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B8803-444B-FADD-0B0D-45A0A54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CB39-18C0-4E32-8B54-384A8631671E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5440-E7C9-6EF2-56FE-2BBD2D6F1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6B329-9842-0A7C-F6D3-A22C259F0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3F207-C8EC-4935-8566-E4505826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879" y="533401"/>
            <a:ext cx="6753922" cy="2279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07000"/>
              </a:lnSpc>
              <a:spcAft>
                <a:spcPct val="0"/>
              </a:spcAft>
            </a:pPr>
            <a:endParaRPr lang="en-ca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20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ᐃᒪᕐᒧᑦ</a:t>
            </a:r>
            <a:r>
              <a:rPr lang="en-ca" sz="20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ᓚᐃᓴᓐᓯᒥᒃ</a:t>
            </a:r>
            <a:r>
              <a:rPr lang="en-ca" sz="20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ᐋᖅᕿᒋᐊᖅᓯᓂᕐᒧᑦ</a:t>
            </a:r>
            <a:r>
              <a:rPr lang="en-ca" sz="20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ᑐᒃᓯᕋᐅᓯᐅᖅᑕᐅᔪᖅ</a:t>
            </a:r>
            <a:r>
              <a:rPr lang="en-ca" sz="20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Type “B”-</a:t>
            </a:r>
            <a:r>
              <a:rPr lang="en-ca" sz="20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ᒥᑦ</a:t>
            </a:r>
            <a:r>
              <a:rPr lang="en-ca" sz="20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Type “A”-</a:t>
            </a:r>
            <a:r>
              <a:rPr lang="en-ca" sz="20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ᒧᑦ</a:t>
            </a:r>
            <a:r>
              <a:rPr lang="en-ca" sz="20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ᐃᒪᕐᒧᑦ</a:t>
            </a:r>
            <a:r>
              <a:rPr lang="en-ca" sz="20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ᓚᐃᓴᓐᓯᒧᑦ</a:t>
            </a:r>
            <a:r>
              <a:rPr lang="en-ca" sz="20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8AC-EUR----</a:t>
            </a: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endParaRPr lang="en-ca" altLang="en-US" sz="1400" b="1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1600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1600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1600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ᐃᒪᓕᕆᔨᒃᑯᑦ</a:t>
            </a:r>
            <a:r>
              <a:rPr lang="en-ca" sz="1600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1600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ᐱᓕᕆᐊᑉ</a:t>
            </a:r>
            <a:r>
              <a:rPr lang="en-ca" sz="1600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1600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ᒥᒃᓵᓄᑦ</a:t>
            </a:r>
            <a:r>
              <a:rPr lang="en-ca" sz="1600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1600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ᑲᑎᒪᓂᖓᑦ</a:t>
            </a:r>
            <a:r>
              <a:rPr lang="en-ca" sz="1600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(</a:t>
            </a:r>
            <a:r>
              <a:rPr lang="en-ca" sz="1600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ᐅᖃᓘᑎᒃᑯᑦ</a:t>
            </a:r>
            <a:r>
              <a:rPr lang="en-ca" sz="1600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) </a:t>
            </a:r>
            <a:endParaRPr lang="en-ca" altLang="en-US" sz="1600" dirty="0">
              <a:solidFill>
                <a:prstClr val="black"/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1400" b="0" i="0" u="none" baseline="0" dirty="0" err="1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ᐊᑯᓪᓕᕈᕐᕕᒃ</a:t>
            </a:r>
            <a:r>
              <a:rPr lang="en-ca" sz="1400" b="0" i="0" u="none" baseline="0" dirty="0">
                <a:solidFill>
                  <a:prstClr val="black"/>
                </a:solidFill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9-10, 2023</a:t>
            </a:r>
          </a:p>
          <a:p>
            <a:pPr algn="ctr" rtl="0">
              <a:lnSpc>
                <a:spcPct val="107000"/>
              </a:lnSpc>
              <a:spcAft>
                <a:spcPct val="0"/>
              </a:spcAft>
            </a:pPr>
            <a:r>
              <a:rPr lang="en-ca" sz="1200" b="0" i="0" u="none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346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971550"/>
          </a:xfrm>
        </p:spPr>
        <p:txBody>
          <a:bodyPr>
            <a:normAutofit/>
          </a:bodyPr>
          <a:lstStyle/>
          <a:p>
            <a:pPr algn="ctr" rtl="0"/>
            <a:r>
              <a:rPr lang="en-ca" sz="28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ᖃᐅᔨᔭᐅᔪᑦ</a:t>
            </a:r>
            <a:endParaRPr lang="en-ca" sz="28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1"/>
            <a:ext cx="8001000" cy="4144963"/>
          </a:xfrm>
        </p:spPr>
        <p:txBody>
          <a:bodyPr>
            <a:normAutofit/>
          </a:bodyPr>
          <a:lstStyle/>
          <a:p>
            <a:pPr marL="346075" indent="-346075" algn="l" rtl="0">
              <a:spcAft>
                <a:spcPts val="1200"/>
              </a:spcAft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ᑲᓇᑕᒥᑦ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ᒐᕙᒪᑐᖃᒃᑯᑦ-ᓄᓇᖃᖅᖄᖅᑐᑦ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ᐱᓕᕆᖃᑎᒌᑦ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ᑲᒪᔨᒃᑯᑦ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(CIRNAC)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ᐱᓕᕇᓐᓇᕐᓂᐊᖅᑐᑦ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ᑐᒃᓯᕋᐅᓯᐅᖅᑕᐅᔪᒥᒃ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ᕿᒥᕐᕈᓂᖓᓐᓂᑦ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ᑐᕌᒐᖃᕐᓗᑎᒃ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ᒥᐊᓂᖅᓯᓂᕐᒥᒃ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ᓄᓇᕗᒻᒥᑦ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ᓄᓇᖅᐸᓯᒃᑐᒥᑦ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ᐃᒪᖏᓐᓂᑦ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ᐊᑕᐅᑦᑎᒃᑯᑦ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ᐃᑲᔪᖅᑐᐃᓗᑎᒃ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ᐊᔪᙱᑦᑐᒃᑯᑦ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ᐱᕙᓪᓕᐊᓂᕐᒥᒃ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 algn="r">
                <a:defRPr/>
              </a:pPr>
              <a:t>10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248401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1143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indent="-190500" algn="ctr" rtl="0"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ca" sz="3600" b="0" i="0" u="none" baseline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914401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  <a:endParaRPr lang="en-US" alt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altLang="en-US" sz="4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 rtl="0">
              <a:buNone/>
            </a:pPr>
            <a:r>
              <a:rPr lang="en-ca" sz="4400" b="1" i="0" u="none" baseline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  <a:endParaRPr lang="en-ca" sz="4400" b="1" i="0" u="none" baseline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rtl="0">
              <a:buNone/>
            </a:pPr>
            <a:r>
              <a:rPr lang="en-ca" sz="4400" b="1" i="0" u="none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9528" y="507999"/>
            <a:ext cx="5529072" cy="812800"/>
          </a:xfrm>
        </p:spPr>
        <p:txBody>
          <a:bodyPr>
            <a:noAutofit/>
          </a:bodyPr>
          <a:lstStyle/>
          <a:p>
            <a:pPr algn="ctr" rtl="0"/>
            <a:b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ᑕᑯᒃᓴᐅᑎᒥᑦ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ᑎᑎᕋᖅᓯᒪᔪᑦ</a:t>
            </a:r>
            <a:endParaRPr lang="en-ca" sz="2800" b="1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52800" y="1191768"/>
            <a:ext cx="6248400" cy="4953000"/>
          </a:xfrm>
        </p:spPr>
        <p:txBody>
          <a:bodyPr>
            <a:normAutofit/>
          </a:bodyPr>
          <a:lstStyle/>
          <a:p>
            <a:pPr marL="0" indent="0" algn="l" rtl="0">
              <a:spcAft>
                <a:spcPts val="1200"/>
              </a:spcAft>
              <a:buNone/>
            </a:pP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ᐱᓕᕆᐊᖏᑦ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ᐱᔭᒃᓴᐅᑎᖏᑦ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ᐃᑲᔪᐃᓃᑦ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ᑐᒃᓯᕋᐅᓯᐅᖅᑕᐅᔪᒥᒃ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  </a:t>
            </a:r>
            <a:endParaRPr lang="en-ca" altLang="en-US" sz="18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ᓇᐃᓈᖅᓯᒪᔪᑦ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ᑭᖑᓪᓕᕐᒥᑦ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ᐱᓕᕆᐊᖑᓂᐊᖅᑐᑦ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ᖃᐅᔨᔭᐅᔪᑦ</a:t>
            </a:r>
            <a:endParaRPr lang="en-ca" sz="24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 algn="r"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609600"/>
            <a:ext cx="8001000" cy="533400"/>
          </a:xfrm>
        </p:spPr>
        <p:txBody>
          <a:bodyPr>
            <a:noAutofit/>
          </a:bodyPr>
          <a:lstStyle/>
          <a:p>
            <a:pPr algn="ctr" rtl="0"/>
            <a:b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ᐱᓕᕆᐊᖏᑦ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800" b="1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1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ᐱᔭᒃᓴᐅᑎᖏᑦ</a:t>
            </a:r>
            <a:endParaRPr lang="en-ca" sz="2800" b="1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0800" y="1447801"/>
            <a:ext cx="7315200" cy="518160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  <a:defRPr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ᑲᓇᑕᒥᑦ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ᒐᕙᒪᑐᖃᒃᑯᑦ-ᓄᓇᖃᖅᖄᖅᑐᑦ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ᐱᓕᕆᖃᑎᒌᑦ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ᑲᒪᔨᒃᑯᑦ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(CIRNAC)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ᐱᔭᒃᓴᐅᑎᖏᑦ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ᐱᓕᕆᐊᒃᓴᖓᑦ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ᐱᔭᕆᐊᖃᖅᑕᖏᑦ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ᑎᑯᓕᐊᖅᓯᒪᔪᑦ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ᐅᑯᓄᖓ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l" rtl="0">
              <a:buNone/>
              <a:defRPr/>
            </a:pPr>
            <a:endParaRPr lang="en-ca" sz="140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ᒐᕙᒪᑐᖃᒃᑯᑦ-ᓄᓇᖃᖅᖄᖅᑐᑦ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ᐱᓕᕆᖃᑎᒌᑦ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ᑲᒪᔨᒃᑯᑦ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(CIRNAC)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00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ᐊᖏᖃᑎᒌᒍᑎᖓᓂᑦ</a:t>
            </a:r>
            <a:endParaRPr lang="en-ca" sz="20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ᓄᓇᕗᑖᕐᓂᕐᒧᑦ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ᐊᖏᖃᑎᒌᒍᑎ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0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ᐃᒪᕐᓄᑦ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ᓄᓇᐅᑉ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ᖄᖓᓄᑦ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ᐱᔪᖕᓇᐅᑎᓕᕆᔨᒃᑯᓐᓄᑦ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ᐃᓚᒋᔭᐅᔪᑦ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ᒪᓕᒐᕋᓛᑦ</a:t>
            </a:r>
            <a:endParaRPr lang="en-ca" sz="20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ᐸᕐᓇᐃᓂᕐᒧᑦ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ᐱᓕᕆᐊᒥᒃ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ᖃᐅᔨᓴᐃᓂᕐᒧᑦ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0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ᐊᕕᒃᑐᖅᓯᒪᔪᒥᑦ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ᓄᓇᓄᑦ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ᐃᓚᒋᔭᐅᔪᑦ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ᒪᓕᒐᕋᓛᑦ</a:t>
            </a:r>
            <a:endParaRPr lang="en-ca" sz="2000" b="0" i="0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512763" indent="-277813" algn="l" rtl="0">
              <a:defRPr/>
            </a:pP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ᐃᒫᓂᑦ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ᐱᐅᖏᑦᑐᖅᑕᖃᖅᑕᐃᓕᑎᑦᑎᓂᕐᒧᑦ</a:t>
            </a:r>
            <a:r>
              <a:rPr lang="en-ca" sz="2000" b="0" i="1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000" b="0" i="1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ᐱᖁᔭᖅ</a:t>
            </a:r>
            <a:endParaRPr lang="en-ca" sz="2000" b="0" i="1" u="none" baseline="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ca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172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2956" y="216569"/>
            <a:ext cx="10089750" cy="1295400"/>
          </a:xfrm>
        </p:spPr>
        <p:txBody>
          <a:bodyPr>
            <a:noAutofit/>
          </a:bodyPr>
          <a:lstStyle/>
          <a:p>
            <a:pPr algn="ctr" rtl="0"/>
            <a:br>
              <a:rPr lang="en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8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ᐃᑲᔪᐃᓃᑦ</a:t>
            </a:r>
            <a:r>
              <a:rPr lang="en-ca" sz="28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ᐃᒪᕐᒧᑦ</a:t>
            </a:r>
            <a:r>
              <a:rPr lang="en-ca" sz="28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ᓚᐃᓴᓐᓯᒧᑦ</a:t>
            </a:r>
            <a:r>
              <a:rPr lang="en-ca" sz="28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8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ᑐᒃᓯᕋᐅᓯᐅᖅᑕᐅᔪᒥᒃ</a:t>
            </a:r>
            <a:r>
              <a:rPr lang="en-ca" sz="28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br>
              <a:rPr lang="en-ca" sz="2800" b="1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</a:br>
            <a:r>
              <a:rPr lang="en-ca" sz="28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ᕿᒥᕐᕈᓂᕐᒧᑦ</a:t>
            </a:r>
            <a:endParaRPr lang="en-ca" sz="2800" b="1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0811" y="1588168"/>
            <a:ext cx="10131895" cy="4660234"/>
          </a:xfrm>
        </p:spPr>
        <p:txBody>
          <a:bodyPr>
            <a:normAutofit/>
          </a:bodyPr>
          <a:lstStyle/>
          <a:p>
            <a:pPr marL="0" indent="0" algn="l" rtl="0">
              <a:spcAft>
                <a:spcPts val="1800"/>
              </a:spcAft>
              <a:buNone/>
              <a:defRPr/>
            </a:pP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ᑲᓇᑕᒥᑦ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ᒐᕙᒪᑐᖃᒃᑯᑦ-ᓄᓇᖃᖅᖄᖅᑐᑦ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ᐱᓕᕆᖃᑎᒌᑦ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ᐊᒻᒪᓗ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ᐅᑭᐅᖅᑕᖅᑐᒥᑦ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ᑲᒪᔨᒃᑯᑦ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(CIRNAC)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ᑐᓂᓯᓚᐅᖅᑐᑦ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ᓄᓇᕗᒻᒥ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ᐃᒪᓕᕆᔨᒃᑯᓐᓄᑦ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ᐱᔾᔪᑎᖃᖅᑐᑦ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</a:t>
            </a:r>
            <a:r>
              <a:rPr lang="en-ca" sz="24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8AC-EUR-ᒥᑦ ECCC-</a:t>
            </a:r>
            <a:r>
              <a:rPr lang="en-ca" sz="24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ᑯᓐᓂᑦ</a:t>
            </a:r>
            <a:endParaRPr lang="en-ca" altLang="en-US" sz="12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ᐱᐊᓂᒃᓯᒪᓂᖓᓄᑦ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ᖃᐅᔨᓴᐃᓂᖅ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ᑐᒃᓯᕋᐅᑕᐅᔪᖅ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:</a:t>
            </a:r>
          </a:p>
          <a:p>
            <a:pPr marL="0" indent="0" algn="l" rtl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 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ᓄᕐᕋᐃᑦ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15, 2023 </a:t>
            </a:r>
          </a:p>
          <a:p>
            <a:pPr algn="l" rtl="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ᑐᒃᓯᕋᐅᑕᐅᔪᒧᑦ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ᔪᓂ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30, 2023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000" b="0" i="0" u="none" baseline="0">
                <a:latin typeface="Gadugi" panose="020B0502040204020203" pitchFamily="34" charset="0"/>
                <a:ea typeface="Gadugi" panose="020B0502040204020203" pitchFamily="34" charset="0"/>
              </a:rPr>
              <a:t>ECCC-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ᑯᑦ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ᑭᐅᔭᖏᓐᓄᑦ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ᐅᖃᐅᓯᐅᔪᓂᒃ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Type “A”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ᐃᒪᕐᒧᑦ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ᓚᐃᓴᓐᓯᒥᑦ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000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ᑐᒃᓯᕋᐅᑕᐅᔪᒧᑦ</a:t>
            </a:r>
            <a:r>
              <a:rPr lang="en-ca" sz="2000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US" altLang="en-US" sz="2000" dirty="0"/>
              <a:t>07/20/2023</a:t>
            </a:r>
            <a:endParaRPr lang="en-ca" sz="2000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096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en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06F5FE-491C-7CA7-DED0-A13D4CD8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endParaRPr lang="en-ca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773B8-47EC-DAC2-6081-0B75C49DA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R-01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ᐊᑐᖅᑕᐅᔪᖅ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ᐃᒪᐃᔭᐃᓂᐊᕐᓗᓂ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b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ᑲᓇᑕᒥᑦ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ᒐᕙᒪᑐᖃᒃᑯᑦ-ᓄᓇᖃᖅᖄᖅᑐᑦ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ᐱᓕᕆᖃᑎᒌᑦ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ᑲᒪᔨᒃᑯᑦ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(CIRNAC)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ᑐᒃᓯᕋᐅᓯᐅᖅᑐᒥᒃ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ᑐᑭᓯᐅᒪᔾᔪᑎᒃᑲᓐᓂᕐᓂᒃ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ᑐᓂᓯᖁᔨᔪᑦ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ᐊᑐᖅᑕᐅᔪᒥᒃ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ᐃᒪᐃᔭᐃᓂᕐᒧᑦ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ᐊᒻᒪᓗ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ᐊᖏᓗᐊᖏᒋᐊᖅᑎᑦᑎᓂᕐᒧᑦ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ᐱᓕᕆᐊᖏᓐᓂᑦ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ᒥᐊᓂᕆᓂᐊᕐᓗᒋᑦ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ᑰᒐᓛᑉ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ᐊᓗᖏᑦ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ᐊᒻᒪᓗ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ᓯᒡᔭᖏᑦ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.</a:t>
            </a:r>
            <a:endParaRPr lang="en-ca" sz="24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/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ᐋᖅᕿᒃᑕᐅᖏᑦᑐᖅ</a:t>
            </a:r>
            <a:endParaRPr lang="en-ca" b="0" i="0" u="none" baseline="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81BFB-CB51-B7D5-D99B-3759C35A8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877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B25E-D110-5071-977B-C457BA1A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endParaRPr lang="en-ca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8C5C-5A9F-F5FB-7B08-4AE3D86D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R-02 QAQC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ᑐᕌᖓᔪᖅ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-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ᐆᒃᑐᕋᐃᓂᖅ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24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ᐃᑲᕐᕋᐃᑦ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ᐃᓗᐊᓂᑦ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b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/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ᑲᓇᑕᒥᑦ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ᒐᕙᒪᑐᖃᒃᑯᑦ-ᓄᓇᖃᖅᖄᖅᑐᑦ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ᐱᓕᕆᖃᑎᒌᑦ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ᑲᒪᔨᒃᑯᑦ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(CIRNAC)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ᑐᒃᓯᕋᐅᓯᐅᖅᑐᒥᒃ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ᐋᖅᕿᒋᐊᖅᓯᖁᔨᔪᖅ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ᑎᑎᖅᖃᐅᑎ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ᐊᑎᖃᖅᑐᖅ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QAQC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ᑐᕌᖓᔪᖅ-ᒥᑦ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ᓇᓗᓇᐃᕐᓗᒋᑦ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ᖃᓄᖅ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ᖃᓄᐃᖓᓂᐅᔪᑦ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ᐊᔾᔨᒌᙱᑦᑐᖕᓇᕐᒪᖔᑕ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ᐅᕝᕙᓘᓐᓃᑦ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ᐊᑐᙱᓕᕐᓗᑎᒃ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ᐆᒃᑐᕋᕈᑕᐅᔪᑦ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ᐆᒃᑐᕋᖅᑕᐅᖏᑉᐸᑕ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24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ᐃᑲᕐᕋᐃᑦ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ᐃᓗᐊᓂᑦ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ᑲᑎᑕᐅᖅᖄᖅᑎᓪᓗᒋᑦ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,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ᓇᑭᑦ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ᐱᔭᐅᓂᖏᓐᓂᑦ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ᐆᒃᑐᕋᖅᑕᐅᔭᕆᐊᖃᖅᖢᑎᒃ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ᐃᑲᕐᕋᐃᑦ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24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ᐃᓗᐊᓂᑦ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ᐊᑐᕐᓂᐊᕐᓗᑎᒃ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.</a:t>
            </a:r>
            <a:b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/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endParaRPr lang="en-ca" b="0" i="0" u="none" baseline="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A1E8-E71B-4B4D-0206-F7BB886D1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295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B25E-D110-5071-977B-C457BA1A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ᐅᖃᐅᓯᐅᔪᑦ</a:t>
            </a:r>
            <a:endParaRPr lang="en-ca" b="0" i="0" u="none" baseline="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8C5C-5A9F-F5FB-7B08-4AE3D86D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R-03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ᓚᐃᓴᓐᓯᒥᑦ</a:t>
            </a:r>
            <a:r>
              <a:rPr lang="en-ca" b="1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1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ᑐᑭᐅᔪᖅ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endParaRPr lang="en-ca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ᑲᓇᑕᒥᑦ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ᒐᕙᒪᑐᖃᒃᑯᑦ-ᓄᓇᖃᖅᖄᖅᑐᑦ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ᐱᓕᕆᖃᑎᒌᑦ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ᑲᒪᔨᒃᑯᑦ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(CIRNAC)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ᑐᒃᓯᕋᐅᓯᐅᖅᑐᒥᒃ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ᓇᓗᓇᐃᖅᓯᖁᔨᔪᑦ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ᑐᑭᐅᔪᒥᒃ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ᑐᒃᓯᕋᐅᖅᑕᐅᔪᒥᒃ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Type “A”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ᐃᒪᕐᒧᑦ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ᓚᐃᓴᓐᓯᒧᑦ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ᐊᒻᒪᓗ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Type “B”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ᐃᒪᕐᒧᑦ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ᓚᐃᓴᓐᓯᒧᑦ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ᒫᓐᓇ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ᐱᔭᐅᓯᒪᑉᓗᓂ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ᐃᓇᖏᖅᑕᐅᕋᑕᓛᖅᖢᓂ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Type “A”-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ᒧᑦ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8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ᐊᖏᖅᑕᐅᒃᐸᑦ</a:t>
            </a:r>
            <a:r>
              <a:rPr lang="en-ca" sz="28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.</a:t>
            </a:r>
            <a:endParaRPr lang="en-ca" sz="24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ca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indent="0" algn="l" rtl="0">
              <a:buNone/>
            </a:pP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l" rtl="0"/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  <a:r>
              <a:rPr lang="en-ca" b="0" i="0" u="none" baseline="0" dirty="0" err="1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ᐋᖅᕿᒃᑕᐅᔪᖅ</a:t>
            </a: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7A1E8-E71B-4B4D-0206-F7BB886D1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9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ᖃᓄᐃᖓᓂᖓ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ᐱᓕᕆᐊᑉ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ᒥᒃᓵᓄᑦ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ᕿᒥᕐᕈᓂᕐᒧᑦ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ᐱᖁᔭᐅᔪᑦ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8</a:t>
            </a:fld>
            <a:endParaRPr lang="en-ca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025DF8-19A8-D476-E7FD-192C93203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911172"/>
              </p:ext>
            </p:extLst>
          </p:nvPr>
        </p:nvGraphicFramePr>
        <p:xfrm>
          <a:off x="2812627" y="2329887"/>
          <a:ext cx="6566745" cy="219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706">
                  <a:extLst>
                    <a:ext uri="{9D8B030D-6E8A-4147-A177-3AD203B41FA5}">
                      <a16:colId xmlns:a16="http://schemas.microsoft.com/office/drawing/2014/main" val="2366029800"/>
                    </a:ext>
                  </a:extLst>
                </a:gridCol>
                <a:gridCol w="1869494">
                  <a:extLst>
                    <a:ext uri="{9D8B030D-6E8A-4147-A177-3AD203B41FA5}">
                      <a16:colId xmlns:a16="http://schemas.microsoft.com/office/drawing/2014/main" val="2537577146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13631030"/>
                    </a:ext>
                  </a:extLst>
                </a:gridCol>
                <a:gridCol w="1613745">
                  <a:extLst>
                    <a:ext uri="{9D8B030D-6E8A-4147-A177-3AD203B41FA5}">
                      <a16:colId xmlns:a16="http://schemas.microsoft.com/office/drawing/2014/main" val="837494636"/>
                    </a:ext>
                  </a:extLst>
                </a:gridCol>
              </a:tblGrid>
              <a:tr h="62908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i="0" u="none" baseline="0"/>
                        <a:t>ᐋᖅᕿᒃᑕᐅᔪᖅ 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0" i="0" u="none" baseline="0"/>
                        <a:t>ᐋᖅᕿᒃᑕᐅᔪᖅ ᐱᓂᐊᕐᓂᕆᔭᐅᔪᒃᑯᑦ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ca" b="0" i="0" u="none" baseline="0"/>
                        <a:t>ᐋᖅᕿᒃᑕᐅᖏᑦᑐᖅ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464096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l" rtl="0"/>
                      <a:r>
                        <a:rPr lang="en-ca" b="0" i="0" u="none" baseline="0"/>
                        <a:t>R-01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ca" b="0" i="0" u="none" baseline="0"/>
                        <a:t>   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0792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l" rtl="0"/>
                      <a:r>
                        <a:rPr lang="en-ca" b="0" i="0" u="none" baseline="0"/>
                        <a:t>R-02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3190"/>
                  </a:ext>
                </a:extLst>
              </a:tr>
              <a:tr h="519382">
                <a:tc>
                  <a:txBody>
                    <a:bodyPr/>
                    <a:lstStyle/>
                    <a:p>
                      <a:pPr algn="l" rtl="0"/>
                      <a:r>
                        <a:rPr lang="en-ca" b="0" i="0" u="none" baseline="0"/>
                        <a:t>R-03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ca" b="0" i="0" u="none" baseline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05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48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751" y="1069428"/>
            <a:ext cx="10204704" cy="6858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ᓇᐃᓈᖅᓯᒪᔪᑦ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ᑭᖑᓪᓕᕐᒥᑦ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>
                <a:latin typeface="Gadugi" panose="020B0502040204020203" pitchFamily="34" charset="0"/>
                <a:ea typeface="Gadugi" panose="020B0502040204020203" pitchFamily="34" charset="0"/>
              </a:rPr>
              <a:t>ᐱᓕᕆᐊᖑᓂᐊᖅᑐᑦ</a:t>
            </a:r>
            <a:br>
              <a:rPr lang="en-ca" dirty="0">
                <a:latin typeface="Gadugi" panose="020B0502040204020203" pitchFamily="34" charset="0"/>
                <a:ea typeface="Gadugi" panose="020B0502040204020203" pitchFamily="34" charset="0"/>
              </a:rPr>
            </a:b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5672" y="1907628"/>
            <a:ext cx="8236527" cy="4645572"/>
          </a:xfrm>
        </p:spPr>
        <p:txBody>
          <a:bodyPr/>
          <a:lstStyle/>
          <a:p>
            <a:pPr marL="192088" lvl="1" indent="0" algn="l" rtl="0">
              <a:spcAft>
                <a:spcPts val="200"/>
              </a:spcAft>
              <a:buNone/>
            </a:pP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192088" lvl="1" indent="0" algn="l" rtl="0">
              <a:spcAft>
                <a:spcPts val="200"/>
              </a:spcAft>
              <a:buNone/>
            </a:pP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ᐋᖅᕿᒃᑕᐅᔪᑦ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ᐱᔾᔪᑏᑦ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ᖃᓄᐃᓕᐅᕈᑕᐅᒃᑲᓐᓂᕆᐊᖃᖅᑐᑦ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latin typeface="Gadugi" panose="020B0502040204020203" pitchFamily="34" charset="0"/>
                <a:ea typeface="Gadugi" panose="020B0502040204020203" pitchFamily="34" charset="0"/>
              </a:rPr>
              <a:t>ᐅᑯᐊᖑᔪᑦ</a:t>
            </a:r>
            <a:r>
              <a:rPr lang="en-ca" b="0" i="0" u="none" baseline="0" dirty="0">
                <a:latin typeface="Gadugi" panose="020B0502040204020203" pitchFamily="34" charset="0"/>
                <a:ea typeface="Gadugi" panose="020B0502040204020203" pitchFamily="34" charset="0"/>
              </a:rPr>
              <a:t>: </a:t>
            </a:r>
          </a:p>
          <a:p>
            <a:pPr marL="192088" lvl="1" indent="0" algn="l" rtl="0">
              <a:spcAft>
                <a:spcPts val="200"/>
              </a:spcAft>
              <a:buNone/>
            </a:pPr>
            <a:endParaRPr lang="en-ca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ᑲᓇᑕᒥᑦ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ᒐᕙᒪᑐᖃᒃᑯᑦ-ᓄᓇᖃᖅᖄᖅᑐᑦ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ᐱᓕᕆᖃᑎᒌᑦ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ᐊᒻᒪᓗ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ᐅᑭᐅᖅᑕᖅᑐᒥᑦ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ca" b="0" i="0" u="none" baseline="0" dirty="0" err="1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ᑲᒪᔨᒃᑯᑦ</a:t>
            </a:r>
            <a:r>
              <a:rPr lang="en-ca" b="0" i="0" u="none" baseline="0" dirty="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(CIRNAC)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ᑐᒃᓯᕋᐅᓯᐅᖅᑐᒥᒃ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ᑐᑭᓯᐅᒪᔾᔪᑎᒃᑲᓐᓂᕐᓂᒃ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ᑐᓂᓯᖁᔨᔪᑦ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ᐊᑐᖅᑕᐅᔪᒥᒃ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ᐃᒪᐃᔭᐃᓂᕐᒧᑦ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ᐊᒻᒪᓗ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ᐊᖏᓗᐊᖏᒋᐊᖅᑎᑦᑎᓂᕐᒧᑦ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ᐱᓕᕆᐊᖏᓐᓂᑦ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ᒥᐊᓂᕆᓂᐊᕐᓗᒋᑦ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ᑰᒐᓛᑉ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ᐊᓗᖏᑦ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ᐊᒻᒪᓗ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ca" sz="2400" b="0" i="0" u="none" baseline="0" dirty="0" err="1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ᓯᒡᔭᖏᑦ</a:t>
            </a:r>
            <a:r>
              <a:rPr lang="en-ca" sz="2400" b="0" i="0" u="none" baseline="0" dirty="0">
                <a:effectLst/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.</a:t>
            </a:r>
            <a:endParaRPr lang="en-ca" sz="2000" dirty="0">
              <a:effectLst/>
              <a:latin typeface="Gadugi" panose="020B0502040204020203" pitchFamily="34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ca"/>
            </a:defPPr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rtl="0">
              <a:defRPr/>
            </a:pPr>
            <a:fld id="{E00B6E52-F07A-44C8-B7AE-D6EEC3D50429}" type="slidenum">
              <a:rPr/>
              <a:pPr>
                <a:defRPr/>
              </a:pPr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61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8411</TotalTime>
  <Words>421</Words>
  <Application>Microsoft Office PowerPoint</Application>
  <PresentationFormat>Widescreen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Gadugi</vt:lpstr>
      <vt:lpstr>Pigiarniq Light</vt:lpstr>
      <vt:lpstr>Wingdings</vt:lpstr>
      <vt:lpstr>Office Theme</vt:lpstr>
      <vt:lpstr>PowerPoint Presentation</vt:lpstr>
      <vt:lpstr> ᑕᑯᒃᓴᐅᑎᒥᑦ ᑎᑎᕋᖅᓯᒪᔪᑦ</vt:lpstr>
      <vt:lpstr> ᐱᓕᕆᐊᖏᑦ ᐊᒻᒪᓗ ᐱᔭᒃᓴᐅᑎᖏᑦ</vt:lpstr>
      <vt:lpstr> ᐃᑲᔪᐃᓃᑦ ᐃᒪᕐᒧᑦ ᓚᐃᓴᓐᓯᒧᑦ ᑐᒃᓯᕋᐅᓯᐅᖅᑕᐅᔪᒥᒃ  ᕿᒥᕐᕈᓂᕐᒧᑦ</vt:lpstr>
      <vt:lpstr>ᐱᓕᕆᐊᑉ ᒥᒃᓵᓄᑦ ᕿᒥᕐᕈᓂᕐᒧᑦ ᐅᖃᐅᓯᐅᔪᑦ</vt:lpstr>
      <vt:lpstr>ᐱᓕᕆᐊᑉ ᒥᒃᓵᓄᑦ ᕿᒥᕐᕈᓂᕐᒧᑦ ᐅᖃᐅᓯᐅᔪᑦ</vt:lpstr>
      <vt:lpstr>ᐱᓕᕆᐊᑉ ᒥᒃᓵᓄᑦ ᕿᒥᕐᕈᓂᕐᒧᑦ ᐅᖃᐅᓯᐅᔪᑦ</vt:lpstr>
      <vt:lpstr>ᖃᓄᐃᖓᓂᖓ ᐱᓕᕆᐊᑉ ᒥᒃᓵᓄᑦ ᕿᒥᕐᕈᓂᕐᒧᑦ ᐱᖁᔭᐅᔪᑦ </vt:lpstr>
      <vt:lpstr>ᓇᐃᓈᖅᓯᒪᔪᑦ ᑭᖑᓪᓕᕐᒥᑦ ᐱᓕᕆᐊᖑᓂᐊᖅᑐᑦ </vt:lpstr>
      <vt:lpstr>ᖃᐅᔨᔭᐅᔪᑦ</vt:lpstr>
      <vt:lpstr>PowerPoint Presentation</vt:lpstr>
    </vt:vector>
  </TitlesOfParts>
  <Company>ISC - CIRNAC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Keim, Andrew</dc:creator>
  <cp:lastModifiedBy>Demers, Joyce</cp:lastModifiedBy>
  <cp:revision>22</cp:revision>
  <dcterms:created xsi:type="dcterms:W3CDTF">2023-07-13T18:59:49Z</dcterms:created>
  <dcterms:modified xsi:type="dcterms:W3CDTF">2023-08-24T18:05:31Z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